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93" r:id="rId6"/>
    <p:sldId id="282" r:id="rId7"/>
    <p:sldId id="291" r:id="rId8"/>
    <p:sldId id="286" r:id="rId9"/>
    <p:sldId id="287" r:id="rId10"/>
    <p:sldId id="289" r:id="rId11"/>
    <p:sldId id="270" r:id="rId12"/>
    <p:sldId id="283" r:id="rId13"/>
    <p:sldId id="276" r:id="rId14"/>
    <p:sldId id="292" r:id="rId15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F6500"/>
    <a:srgbClr val="F3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D3004-8F0D-CF4D-A8BD-909462BD8ECE}" v="200" dt="2024-04-30T14:39:58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8"/>
    <p:restoredTop sz="94728"/>
  </p:normalViewPr>
  <p:slideViewPr>
    <p:cSldViewPr>
      <p:cViewPr varScale="1">
        <p:scale>
          <a:sx n="198" d="100"/>
          <a:sy n="198" d="100"/>
        </p:scale>
        <p:origin x="11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41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n Hirsti" userId="338747df-a06b-4a23-96b2-8711d4b330b5" providerId="ADAL" clId="{E09D3004-8F0D-CF4D-A8BD-909462BD8ECE}"/>
    <pc:docChg chg="undo custSel modSld">
      <pc:chgData name="Tron Hirsti" userId="338747df-a06b-4a23-96b2-8711d4b330b5" providerId="ADAL" clId="{E09D3004-8F0D-CF4D-A8BD-909462BD8ECE}" dt="2024-04-30T14:40:01.281" v="1782"/>
      <pc:docMkLst>
        <pc:docMk/>
      </pc:docMkLst>
      <pc:sldChg chg="delSp modSp mod">
        <pc:chgData name="Tron Hirsti" userId="338747df-a06b-4a23-96b2-8711d4b330b5" providerId="ADAL" clId="{E09D3004-8F0D-CF4D-A8BD-909462BD8ECE}" dt="2024-04-30T14:18:29.970" v="1754" actId="14861"/>
        <pc:sldMkLst>
          <pc:docMk/>
          <pc:sldMk cId="0" sldId="270"/>
        </pc:sldMkLst>
        <pc:spChg chg="del">
          <ac:chgData name="Tron Hirsti" userId="338747df-a06b-4a23-96b2-8711d4b330b5" providerId="ADAL" clId="{E09D3004-8F0D-CF4D-A8BD-909462BD8ECE}" dt="2024-04-30T13:24:48.961" v="934" actId="478"/>
          <ac:spMkLst>
            <pc:docMk/>
            <pc:sldMk cId="0" sldId="270"/>
            <ac:spMk id="3" creationId="{643A2E66-5556-1223-0B2D-0958738850FB}"/>
          </ac:spMkLst>
        </pc:spChg>
        <pc:spChg chg="mod">
          <ac:chgData name="Tron Hirsti" userId="338747df-a06b-4a23-96b2-8711d4b330b5" providerId="ADAL" clId="{E09D3004-8F0D-CF4D-A8BD-909462BD8ECE}" dt="2024-04-30T13:46:53.648" v="1332" actId="6549"/>
          <ac:spMkLst>
            <pc:docMk/>
            <pc:sldMk cId="0" sldId="270"/>
            <ac:spMk id="13315" creationId="{D25E7498-38E8-BE02-24FC-F46D9D4E8B42}"/>
          </ac:spMkLst>
        </pc:spChg>
        <pc:picChg chg="mod">
          <ac:chgData name="Tron Hirsti" userId="338747df-a06b-4a23-96b2-8711d4b330b5" providerId="ADAL" clId="{E09D3004-8F0D-CF4D-A8BD-909462BD8ECE}" dt="2024-04-30T14:18:29.970" v="1754" actId="14861"/>
          <ac:picMkLst>
            <pc:docMk/>
            <pc:sldMk cId="0" sldId="270"/>
            <ac:picMk id="13317" creationId="{19F5E7A8-C768-1D02-C9F6-CAF946C85057}"/>
          </ac:picMkLst>
        </pc:picChg>
      </pc:sldChg>
      <pc:sldChg chg="delSp modSp mod">
        <pc:chgData name="Tron Hirsti" userId="338747df-a06b-4a23-96b2-8711d4b330b5" providerId="ADAL" clId="{E09D3004-8F0D-CF4D-A8BD-909462BD8ECE}" dt="2024-04-30T13:25:25.735" v="944" actId="20577"/>
        <pc:sldMkLst>
          <pc:docMk/>
          <pc:sldMk cId="0" sldId="276"/>
        </pc:sldMkLst>
        <pc:spChg chg="del">
          <ac:chgData name="Tron Hirsti" userId="338747df-a06b-4a23-96b2-8711d4b330b5" providerId="ADAL" clId="{E09D3004-8F0D-CF4D-A8BD-909462BD8ECE}" dt="2024-04-30T13:24:56.993" v="936" actId="478"/>
          <ac:spMkLst>
            <pc:docMk/>
            <pc:sldMk cId="0" sldId="276"/>
            <ac:spMk id="3" creationId="{C970E351-79C3-4AF3-B1CB-05C293465F1E}"/>
          </ac:spMkLst>
        </pc:spChg>
        <pc:spChg chg="mod">
          <ac:chgData name="Tron Hirsti" userId="338747df-a06b-4a23-96b2-8711d4b330b5" providerId="ADAL" clId="{E09D3004-8F0D-CF4D-A8BD-909462BD8ECE}" dt="2024-04-30T13:25:25.735" v="944" actId="20577"/>
          <ac:spMkLst>
            <pc:docMk/>
            <pc:sldMk cId="0" sldId="276"/>
            <ac:spMk id="15367" creationId="{422BD0A3-F1F4-6C2F-CDE9-7C7DD567BE0E}"/>
          </ac:spMkLst>
        </pc:spChg>
      </pc:sldChg>
      <pc:sldChg chg="addSp delSp modSp mod">
        <pc:chgData name="Tron Hirsti" userId="338747df-a06b-4a23-96b2-8711d4b330b5" providerId="ADAL" clId="{E09D3004-8F0D-CF4D-A8BD-909462BD8ECE}" dt="2024-04-30T14:21:22.777" v="1771" actId="14861"/>
        <pc:sldMkLst>
          <pc:docMk/>
          <pc:sldMk cId="0" sldId="282"/>
        </pc:sldMkLst>
        <pc:spChg chg="del mod">
          <ac:chgData name="Tron Hirsti" userId="338747df-a06b-4a23-96b2-8711d4b330b5" providerId="ADAL" clId="{E09D3004-8F0D-CF4D-A8BD-909462BD8ECE}" dt="2024-04-30T13:24:32.554" v="930" actId="478"/>
          <ac:spMkLst>
            <pc:docMk/>
            <pc:sldMk cId="0" sldId="282"/>
            <ac:spMk id="4" creationId="{2F3661FF-6D1C-82FF-C31E-0BC48DBCF1FC}"/>
          </ac:spMkLst>
        </pc:spChg>
        <pc:spChg chg="add del mod">
          <ac:chgData name="Tron Hirsti" userId="338747df-a06b-4a23-96b2-8711d4b330b5" providerId="ADAL" clId="{E09D3004-8F0D-CF4D-A8BD-909462BD8ECE}" dt="2024-04-30T14:21:02.111" v="1766" actId="478"/>
          <ac:spMkLst>
            <pc:docMk/>
            <pc:sldMk cId="0" sldId="282"/>
            <ac:spMk id="4" creationId="{5E99A550-2DCC-8BA7-2EB3-828F35231996}"/>
          </ac:spMkLst>
        </pc:spChg>
        <pc:spChg chg="mod">
          <ac:chgData name="Tron Hirsti" userId="338747df-a06b-4a23-96b2-8711d4b330b5" providerId="ADAL" clId="{E09D3004-8F0D-CF4D-A8BD-909462BD8ECE}" dt="2024-04-30T13:23:18.073" v="913" actId="1076"/>
          <ac:spMkLst>
            <pc:docMk/>
            <pc:sldMk cId="0" sldId="282"/>
            <ac:spMk id="7170" creationId="{1CBF2893-62A6-40E7-5EA6-720740A7852D}"/>
          </ac:spMkLst>
        </pc:spChg>
        <pc:spChg chg="mod">
          <ac:chgData name="Tron Hirsti" userId="338747df-a06b-4a23-96b2-8711d4b330b5" providerId="ADAL" clId="{E09D3004-8F0D-CF4D-A8BD-909462BD8ECE}" dt="2024-04-28T08:59:44.213" v="13" actId="20577"/>
          <ac:spMkLst>
            <pc:docMk/>
            <pc:sldMk cId="0" sldId="282"/>
            <ac:spMk id="7171" creationId="{29C4B692-5CD8-91DC-2C43-FE14432C84FE}"/>
          </ac:spMkLst>
        </pc:spChg>
        <pc:picChg chg="add mod">
          <ac:chgData name="Tron Hirsti" userId="338747df-a06b-4a23-96b2-8711d4b330b5" providerId="ADAL" clId="{E09D3004-8F0D-CF4D-A8BD-909462BD8ECE}" dt="2024-04-30T14:14:57.817" v="1609" actId="931"/>
          <ac:picMkLst>
            <pc:docMk/>
            <pc:sldMk cId="0" sldId="282"/>
            <ac:picMk id="3" creationId="{BDF77EA0-FBA2-A817-7E97-A73A36CFDE8D}"/>
          </ac:picMkLst>
        </pc:picChg>
        <pc:picChg chg="add del mod">
          <ac:chgData name="Tron Hirsti" userId="338747df-a06b-4a23-96b2-8711d4b330b5" providerId="ADAL" clId="{E09D3004-8F0D-CF4D-A8BD-909462BD8ECE}" dt="2024-04-30T14:21:16.961" v="1770" actId="478"/>
          <ac:picMkLst>
            <pc:docMk/>
            <pc:sldMk cId="0" sldId="282"/>
            <ac:picMk id="6" creationId="{B9359F5B-DF77-1102-7BA3-F731608643FA}"/>
          </ac:picMkLst>
        </pc:picChg>
        <pc:picChg chg="add del mod">
          <ac:chgData name="Tron Hirsti" userId="338747df-a06b-4a23-96b2-8711d4b330b5" providerId="ADAL" clId="{E09D3004-8F0D-CF4D-A8BD-909462BD8ECE}" dt="2024-04-30T14:21:22.777" v="1771" actId="14861"/>
          <ac:picMkLst>
            <pc:docMk/>
            <pc:sldMk cId="0" sldId="282"/>
            <ac:picMk id="7173" creationId="{7CF769BC-FEC0-CAC1-0D1E-D831CFECDF37}"/>
          </ac:picMkLst>
        </pc:picChg>
      </pc:sldChg>
      <pc:sldChg chg="addSp delSp modSp mod">
        <pc:chgData name="Tron Hirsti" userId="338747df-a06b-4a23-96b2-8711d4b330b5" providerId="ADAL" clId="{E09D3004-8F0D-CF4D-A8BD-909462BD8ECE}" dt="2024-04-30T14:18:52.572" v="1756" actId="14861"/>
        <pc:sldMkLst>
          <pc:docMk/>
          <pc:sldMk cId="0" sldId="283"/>
        </pc:sldMkLst>
        <pc:spChg chg="del">
          <ac:chgData name="Tron Hirsti" userId="338747df-a06b-4a23-96b2-8711d4b330b5" providerId="ADAL" clId="{E09D3004-8F0D-CF4D-A8BD-909462BD8ECE}" dt="2024-04-30T13:24:53.797" v="935" actId="478"/>
          <ac:spMkLst>
            <pc:docMk/>
            <pc:sldMk cId="0" sldId="283"/>
            <ac:spMk id="3" creationId="{619D33A7-85B3-EDEF-EEFF-C9A5FC3289FA}"/>
          </ac:spMkLst>
        </pc:spChg>
        <pc:spChg chg="mod">
          <ac:chgData name="Tron Hirsti" userId="338747df-a06b-4a23-96b2-8711d4b330b5" providerId="ADAL" clId="{E09D3004-8F0D-CF4D-A8BD-909462BD8ECE}" dt="2024-04-30T13:46:13.106" v="1331" actId="20577"/>
          <ac:spMkLst>
            <pc:docMk/>
            <pc:sldMk cId="0" sldId="283"/>
            <ac:spMk id="17411" creationId="{376E4EED-5C95-4340-C787-802F4FDAC608}"/>
          </ac:spMkLst>
        </pc:spChg>
        <pc:picChg chg="add mod">
          <ac:chgData name="Tron Hirsti" userId="338747df-a06b-4a23-96b2-8711d4b330b5" providerId="ADAL" clId="{E09D3004-8F0D-CF4D-A8BD-909462BD8ECE}" dt="2024-04-30T14:18:52.572" v="1756" actId="14861"/>
          <ac:picMkLst>
            <pc:docMk/>
            <pc:sldMk cId="0" sldId="283"/>
            <ac:picMk id="4" creationId="{1444D821-41DE-E880-4F03-AEF5C189916A}"/>
          </ac:picMkLst>
        </pc:picChg>
        <pc:picChg chg="mod">
          <ac:chgData name="Tron Hirsti" userId="338747df-a06b-4a23-96b2-8711d4b330b5" providerId="ADAL" clId="{E09D3004-8F0D-CF4D-A8BD-909462BD8ECE}" dt="2024-04-30T14:18:43.831" v="1755" actId="14861"/>
          <ac:picMkLst>
            <pc:docMk/>
            <pc:sldMk cId="0" sldId="283"/>
            <ac:picMk id="14341" creationId="{DD111A02-091F-B43B-D404-E61A1C50A32E}"/>
          </ac:picMkLst>
        </pc:picChg>
      </pc:sldChg>
      <pc:sldChg chg="delSp mod">
        <pc:chgData name="Tron Hirsti" userId="338747df-a06b-4a23-96b2-8711d4b330b5" providerId="ADAL" clId="{E09D3004-8F0D-CF4D-A8BD-909462BD8ECE}" dt="2024-04-30T13:24:27.789" v="929" actId="478"/>
        <pc:sldMkLst>
          <pc:docMk/>
          <pc:sldMk cId="0" sldId="286"/>
        </pc:sldMkLst>
        <pc:spChg chg="del">
          <ac:chgData name="Tron Hirsti" userId="338747df-a06b-4a23-96b2-8711d4b330b5" providerId="ADAL" clId="{E09D3004-8F0D-CF4D-A8BD-909462BD8ECE}" dt="2024-04-30T13:24:27.789" v="929" actId="478"/>
          <ac:spMkLst>
            <pc:docMk/>
            <pc:sldMk cId="0" sldId="286"/>
            <ac:spMk id="3" creationId="{1D3C614C-AA9D-4CAF-76B7-B734AD807080}"/>
          </ac:spMkLst>
        </pc:spChg>
      </pc:sldChg>
      <pc:sldChg chg="delSp mod">
        <pc:chgData name="Tron Hirsti" userId="338747df-a06b-4a23-96b2-8711d4b330b5" providerId="ADAL" clId="{E09D3004-8F0D-CF4D-A8BD-909462BD8ECE}" dt="2024-04-30T13:24:41.017" v="932" actId="478"/>
        <pc:sldMkLst>
          <pc:docMk/>
          <pc:sldMk cId="0" sldId="287"/>
        </pc:sldMkLst>
        <pc:spChg chg="del">
          <ac:chgData name="Tron Hirsti" userId="338747df-a06b-4a23-96b2-8711d4b330b5" providerId="ADAL" clId="{E09D3004-8F0D-CF4D-A8BD-909462BD8ECE}" dt="2024-04-30T13:24:41.017" v="932" actId="478"/>
          <ac:spMkLst>
            <pc:docMk/>
            <pc:sldMk cId="0" sldId="287"/>
            <ac:spMk id="5" creationId="{82AD5B97-5F3F-C5FE-BB17-AD536B99A95D}"/>
          </ac:spMkLst>
        </pc:spChg>
      </pc:sldChg>
      <pc:sldChg chg="delSp modSp mod">
        <pc:chgData name="Tron Hirsti" userId="338747df-a06b-4a23-96b2-8711d4b330b5" providerId="ADAL" clId="{E09D3004-8F0D-CF4D-A8BD-909462BD8ECE}" dt="2024-04-30T13:50:47.745" v="1530" actId="20577"/>
        <pc:sldMkLst>
          <pc:docMk/>
          <pc:sldMk cId="0" sldId="289"/>
        </pc:sldMkLst>
        <pc:spChg chg="mod">
          <ac:chgData name="Tron Hirsti" userId="338747df-a06b-4a23-96b2-8711d4b330b5" providerId="ADAL" clId="{E09D3004-8F0D-CF4D-A8BD-909462BD8ECE}" dt="2024-04-30T13:50:10.350" v="1484" actId="1076"/>
          <ac:spMkLst>
            <pc:docMk/>
            <pc:sldMk cId="0" sldId="289"/>
            <ac:spMk id="8" creationId="{89C079E3-34BE-9945-64C4-45604ABC87EA}"/>
          </ac:spMkLst>
        </pc:spChg>
        <pc:spChg chg="mod">
          <ac:chgData name="Tron Hirsti" userId="338747df-a06b-4a23-96b2-8711d4b330b5" providerId="ADAL" clId="{E09D3004-8F0D-CF4D-A8BD-909462BD8ECE}" dt="2024-04-30T13:50:12.768" v="1485" actId="1076"/>
          <ac:spMkLst>
            <pc:docMk/>
            <pc:sldMk cId="0" sldId="289"/>
            <ac:spMk id="9" creationId="{98AA31CC-330B-C0EF-E2A9-76883372E78D}"/>
          </ac:spMkLst>
        </pc:spChg>
        <pc:spChg chg="del">
          <ac:chgData name="Tron Hirsti" userId="338747df-a06b-4a23-96b2-8711d4b330b5" providerId="ADAL" clId="{E09D3004-8F0D-CF4D-A8BD-909462BD8ECE}" dt="2024-04-30T13:24:44.643" v="933" actId="478"/>
          <ac:spMkLst>
            <pc:docMk/>
            <pc:sldMk cId="0" sldId="289"/>
            <ac:spMk id="11" creationId="{50A509EC-08DC-9984-E92A-88FD918A8632}"/>
          </ac:spMkLst>
        </pc:spChg>
        <pc:spChg chg="mod">
          <ac:chgData name="Tron Hirsti" userId="338747df-a06b-4a23-96b2-8711d4b330b5" providerId="ADAL" clId="{E09D3004-8F0D-CF4D-A8BD-909462BD8ECE}" dt="2024-04-30T13:50:47.745" v="1530" actId="20577"/>
          <ac:spMkLst>
            <pc:docMk/>
            <pc:sldMk cId="0" sldId="289"/>
            <ac:spMk id="11267" creationId="{BE9383ED-B08E-603F-0B4D-C3A03E8EDCB2}"/>
          </ac:spMkLst>
        </pc:spChg>
      </pc:sldChg>
      <pc:sldChg chg="delSp modSp mod">
        <pc:chgData name="Tron Hirsti" userId="338747df-a06b-4a23-96b2-8711d4b330b5" providerId="ADAL" clId="{E09D3004-8F0D-CF4D-A8BD-909462BD8ECE}" dt="2024-04-30T14:38:55.044" v="1772" actId="113"/>
        <pc:sldMkLst>
          <pc:docMk/>
          <pc:sldMk cId="0" sldId="291"/>
        </pc:sldMkLst>
        <pc:spChg chg="del mod">
          <ac:chgData name="Tron Hirsti" userId="338747df-a06b-4a23-96b2-8711d4b330b5" providerId="ADAL" clId="{E09D3004-8F0D-CF4D-A8BD-909462BD8ECE}" dt="2024-04-30T13:24:36.249" v="931" actId="478"/>
          <ac:spMkLst>
            <pc:docMk/>
            <pc:sldMk cId="0" sldId="291"/>
            <ac:spMk id="4" creationId="{EFB984BE-2023-E81D-8B92-0FF1C0575185}"/>
          </ac:spMkLst>
        </pc:spChg>
        <pc:spChg chg="mod">
          <ac:chgData name="Tron Hirsti" userId="338747df-a06b-4a23-96b2-8711d4b330b5" providerId="ADAL" clId="{E09D3004-8F0D-CF4D-A8BD-909462BD8ECE}" dt="2024-04-30T14:38:55.044" v="1772" actId="113"/>
          <ac:spMkLst>
            <pc:docMk/>
            <pc:sldMk cId="0" sldId="291"/>
            <ac:spMk id="8" creationId="{6915610F-52E9-EB7A-2F87-EED7F4339241}"/>
          </ac:spMkLst>
        </pc:spChg>
        <pc:spChg chg="mod">
          <ac:chgData name="Tron Hirsti" userId="338747df-a06b-4a23-96b2-8711d4b330b5" providerId="ADAL" clId="{E09D3004-8F0D-CF4D-A8BD-909462BD8ECE}" dt="2024-04-30T13:52:09.534" v="1538" actId="20577"/>
          <ac:spMkLst>
            <pc:docMk/>
            <pc:sldMk cId="0" sldId="291"/>
            <ac:spMk id="8195" creationId="{C8E4B42B-AEBB-FFCF-3782-77AF99719614}"/>
          </ac:spMkLst>
        </pc:spChg>
        <pc:picChg chg="mod">
          <ac:chgData name="Tron Hirsti" userId="338747df-a06b-4a23-96b2-8711d4b330b5" providerId="ADAL" clId="{E09D3004-8F0D-CF4D-A8BD-909462BD8ECE}" dt="2024-04-30T14:17:10.468" v="1616" actId="1076"/>
          <ac:picMkLst>
            <pc:docMk/>
            <pc:sldMk cId="0" sldId="291"/>
            <ac:picMk id="8197" creationId="{60A7F839-E12F-1683-D7DC-83FC8EB11E28}"/>
          </ac:picMkLst>
        </pc:picChg>
      </pc:sldChg>
      <pc:sldChg chg="delSp modSp mod">
        <pc:chgData name="Tron Hirsti" userId="338747df-a06b-4a23-96b2-8711d4b330b5" providerId="ADAL" clId="{E09D3004-8F0D-CF4D-A8BD-909462BD8ECE}" dt="2024-04-30T14:39:15.127" v="1773" actId="113"/>
        <pc:sldMkLst>
          <pc:docMk/>
          <pc:sldMk cId="0" sldId="292"/>
        </pc:sldMkLst>
        <pc:spChg chg="del">
          <ac:chgData name="Tron Hirsti" userId="338747df-a06b-4a23-96b2-8711d4b330b5" providerId="ADAL" clId="{E09D3004-8F0D-CF4D-A8BD-909462BD8ECE}" dt="2024-04-30T13:57:11.343" v="1570" actId="478"/>
          <ac:spMkLst>
            <pc:docMk/>
            <pc:sldMk cId="0" sldId="292"/>
            <ac:spMk id="16388" creationId="{9C539019-D052-CCA6-A4FB-19DCD8795D67}"/>
          </ac:spMkLst>
        </pc:spChg>
        <pc:spChg chg="mod">
          <ac:chgData name="Tron Hirsti" userId="338747df-a06b-4a23-96b2-8711d4b330b5" providerId="ADAL" clId="{E09D3004-8F0D-CF4D-A8BD-909462BD8ECE}" dt="2024-04-30T14:39:15.127" v="1773" actId="113"/>
          <ac:spMkLst>
            <pc:docMk/>
            <pc:sldMk cId="0" sldId="292"/>
            <ac:spMk id="16392" creationId="{D89BA585-E9C8-46B0-0E83-9B934A473511}"/>
          </ac:spMkLst>
        </pc:spChg>
        <pc:spChg chg="mod">
          <ac:chgData name="Tron Hirsti" userId="338747df-a06b-4a23-96b2-8711d4b330b5" providerId="ADAL" clId="{E09D3004-8F0D-CF4D-A8BD-909462BD8ECE}" dt="2024-04-30T13:57:35.173" v="1574" actId="1076"/>
          <ac:spMkLst>
            <pc:docMk/>
            <pc:sldMk cId="0" sldId="292"/>
            <ac:spMk id="18439" creationId="{DF691C4E-E22A-48BF-E21C-BF293B7E3C18}"/>
          </ac:spMkLst>
        </pc:spChg>
        <pc:picChg chg="mod">
          <ac:chgData name="Tron Hirsti" userId="338747df-a06b-4a23-96b2-8711d4b330b5" providerId="ADAL" clId="{E09D3004-8F0D-CF4D-A8BD-909462BD8ECE}" dt="2024-04-30T13:57:28.011" v="1573" actId="1076"/>
          <ac:picMkLst>
            <pc:docMk/>
            <pc:sldMk cId="0" sldId="292"/>
            <ac:picMk id="16390" creationId="{28A86B81-F00D-EE48-7489-9AB274B7539A}"/>
          </ac:picMkLst>
        </pc:picChg>
        <pc:picChg chg="mod">
          <ac:chgData name="Tron Hirsti" userId="338747df-a06b-4a23-96b2-8711d4b330b5" providerId="ADAL" clId="{E09D3004-8F0D-CF4D-A8BD-909462BD8ECE}" dt="2024-04-30T13:56:51.071" v="1566" actId="1076"/>
          <ac:picMkLst>
            <pc:docMk/>
            <pc:sldMk cId="0" sldId="292"/>
            <ac:picMk id="16393" creationId="{5A5E107E-22DE-8457-9115-8B9B7B5F6AD5}"/>
          </ac:picMkLst>
        </pc:picChg>
      </pc:sldChg>
      <pc:sldChg chg="addSp delSp modSp mod">
        <pc:chgData name="Tron Hirsti" userId="338747df-a06b-4a23-96b2-8711d4b330b5" providerId="ADAL" clId="{E09D3004-8F0D-CF4D-A8BD-909462BD8ECE}" dt="2024-04-30T14:40:01.281" v="1782"/>
        <pc:sldMkLst>
          <pc:docMk/>
          <pc:sldMk cId="1799263899" sldId="293"/>
        </pc:sldMkLst>
        <pc:spChg chg="add del mod">
          <ac:chgData name="Tron Hirsti" userId="338747df-a06b-4a23-96b2-8711d4b330b5" providerId="ADAL" clId="{E09D3004-8F0D-CF4D-A8BD-909462BD8ECE}" dt="2024-04-30T14:40:01.281" v="1782"/>
          <ac:spMkLst>
            <pc:docMk/>
            <pc:sldMk cId="1799263899" sldId="293"/>
            <ac:spMk id="3" creationId="{20A60107-E054-DCEA-9892-08A736DEE72B}"/>
          </ac:spMkLst>
        </pc:spChg>
        <pc:spChg chg="add del mod">
          <ac:chgData name="Tron Hirsti" userId="338747df-a06b-4a23-96b2-8711d4b330b5" providerId="ADAL" clId="{E09D3004-8F0D-CF4D-A8BD-909462BD8ECE}" dt="2024-04-30T13:21:43.872" v="897"/>
          <ac:spMkLst>
            <pc:docMk/>
            <pc:sldMk cId="1799263899" sldId="293"/>
            <ac:spMk id="3" creationId="{D505AB13-2FAF-C2D6-316A-1F13479DD6BE}"/>
          </ac:spMkLst>
        </pc:spChg>
        <pc:spChg chg="mod">
          <ac:chgData name="Tron Hirsti" userId="338747df-a06b-4a23-96b2-8711d4b330b5" providerId="ADAL" clId="{E09D3004-8F0D-CF4D-A8BD-909462BD8ECE}" dt="2024-04-30T14:39:49.970" v="1779" actId="1076"/>
          <ac:spMkLst>
            <pc:docMk/>
            <pc:sldMk cId="1799263899" sldId="293"/>
            <ac:spMk id="7" creationId="{8230E0A2-95D6-06FF-E3AE-92D557E32AD3}"/>
          </ac:spMkLst>
        </pc:spChg>
        <pc:spChg chg="mod">
          <ac:chgData name="Tron Hirsti" userId="338747df-a06b-4a23-96b2-8711d4b330b5" providerId="ADAL" clId="{E09D3004-8F0D-CF4D-A8BD-909462BD8ECE}" dt="2024-04-30T13:22:34.523" v="912" actId="255"/>
          <ac:spMkLst>
            <pc:docMk/>
            <pc:sldMk cId="1799263899" sldId="293"/>
            <ac:spMk id="12" creationId="{2E8AE777-C893-84B0-6111-B96950182F9F}"/>
          </ac:spMkLst>
        </pc:spChg>
        <pc:spChg chg="del mod">
          <ac:chgData name="Tron Hirsti" userId="338747df-a06b-4a23-96b2-8711d4b330b5" providerId="ADAL" clId="{E09D3004-8F0D-CF4D-A8BD-909462BD8ECE}" dt="2024-04-30T13:53:07.688" v="1539" actId="478"/>
          <ac:spMkLst>
            <pc:docMk/>
            <pc:sldMk cId="1799263899" sldId="293"/>
            <ac:spMk id="15" creationId="{1BB23ABB-187E-E163-1570-8145DAFAC6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ED24F7E5-F7B0-C68D-3DC4-05B7C27BCB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84CB489-75AA-7583-ECBB-0681A06F75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8DBD15F6-02A0-3C43-A4B0-97F4966BDEDA}" type="datetimeFigureOut">
              <a:rPr lang="nb-NO" altLang="nb-NO"/>
              <a:pPr>
                <a:defRPr/>
              </a:pPr>
              <a:t>30.04.2024</a:t>
            </a:fld>
            <a:endParaRPr lang="nb-NO" alt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F21113-1F94-5512-F3AA-D5012AA319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D7A721-0953-2B14-AD0A-44E737DCA2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39EE74C1-7784-5A48-BDD5-456FBFD7954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A64DBDBE-F5E9-1D3C-9D44-C25A32DD0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Palatino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ABAAC8-CD43-6E0A-6504-EB73BCCC7F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alatino" pitchFamily="2" charset="77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6BAB8112-F11E-9C4F-87F0-610BA51CFD6F}" type="datetimeFigureOut">
              <a:rPr lang="nb-NO" altLang="nb-NO"/>
              <a:pPr>
                <a:defRPr/>
              </a:pPr>
              <a:t>30.04.2024</a:t>
            </a:fld>
            <a:endParaRPr lang="nb-NO" alt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EF411CE7-16FC-55A7-A47F-AA72846303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96F3939E-8208-894A-98C2-CF3DB56ED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/>
              <a:t>Klikk for å redigere tekststiler i malen</a:t>
            </a:r>
          </a:p>
          <a:p>
            <a:pPr lvl="1"/>
            <a:r>
              <a:rPr lang="nb-NO" altLang="nb-NO" noProof="0"/>
              <a:t>Andre nivå</a:t>
            </a:r>
          </a:p>
          <a:p>
            <a:pPr lvl="2"/>
            <a:r>
              <a:rPr lang="nb-NO" altLang="nb-NO" noProof="0"/>
              <a:t>Tredje nivå</a:t>
            </a:r>
          </a:p>
          <a:p>
            <a:pPr lvl="3"/>
            <a:r>
              <a:rPr lang="nb-NO" altLang="nb-NO" noProof="0"/>
              <a:t>Fjerde nivå</a:t>
            </a:r>
          </a:p>
          <a:p>
            <a:pPr lvl="4"/>
            <a:r>
              <a:rPr lang="nb-NO" alt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B0A43C-693E-86C2-429C-13F8D12E1F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Palatino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25E0076-147B-FAD8-F0BF-283CE0921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alatino" pitchFamily="2" charset="77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C1BCE97C-EC8F-184C-878A-8DCADFEE368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E97C-EC8F-184C-878A-8DCADFEE3681}" type="slidenum">
              <a:rPr lang="nb-NO" altLang="nb-NO" smtClean="0"/>
              <a:pPr>
                <a:defRPr/>
              </a:pPr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0819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geselska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6">
            <a:extLst>
              <a:ext uri="{FF2B5EF4-FFF2-40B4-BE49-F238E27FC236}">
                <a16:creationId xmlns:a16="http://schemas.microsoft.com/office/drawing/2014/main" id="{0C86C342-651A-FF6F-3EBA-9F3B9D33C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374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467544" y="2420888"/>
            <a:ext cx="8208912" cy="352839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CD3548A0-E1A7-1E37-0400-C4EFA54E567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AC78-6A4F-5240-BA67-DF6DB40A8D4E}" type="datetime1">
              <a:rPr lang="nb-NO" altLang="nb-NO" smtClean="0"/>
              <a:t>30.04.2024</a:t>
            </a:fld>
            <a:endParaRPr lang="nb-NO" altLang="nb-NO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A19A4D55-82A0-2E02-7331-5E63EE68A7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Vi bedrer menneskers livskvalitet gjennom grønne opplevelser</a:t>
            </a:r>
          </a:p>
        </p:txBody>
      </p:sp>
    </p:spTree>
    <p:extLst>
      <p:ext uri="{BB962C8B-B14F-4D97-AF65-F5344CB8AC3E}">
        <p14:creationId xmlns:p14="http://schemas.microsoft.com/office/powerpoint/2010/main" val="1762948100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CD830B99-1746-33A6-DB2E-4055083C8C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pic>
        <p:nvPicPr>
          <p:cNvPr id="1027" name="Bilde 7">
            <a:extLst>
              <a:ext uri="{FF2B5EF4-FFF2-40B4-BE49-F238E27FC236}">
                <a16:creationId xmlns:a16="http://schemas.microsoft.com/office/drawing/2014/main" id="{C8D1038C-CA16-7BE2-2BD6-95DA97DE6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374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E81F0B8C-3899-427E-0A06-E373211BC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288" y="6356350"/>
            <a:ext cx="46085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>
                <a:solidFill>
                  <a:srgbClr val="86B33D"/>
                </a:solidFill>
                <a:latin typeface="Palatino" pitchFamily="2" charset="77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nb-NO" altLang="nb-NO"/>
              <a:t>Vi bedrer menneskers livskvalitet gjennom grønne opplevelser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F7B9259A-A5F0-897F-6ABF-29DE5FDA4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81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6B33D"/>
                </a:solidFill>
                <a:latin typeface="Palatino" pitchFamily="2" charset="77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21499614-B44F-994A-8474-78D1FCB6166F}" type="datetime1">
              <a:rPr lang="nb-NO" altLang="nb-NO" smtClean="0"/>
              <a:t>30.04.2024</a:t>
            </a:fld>
            <a:endParaRPr lang="nb-NO" alt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CCDFC77-0271-1C16-AF97-626DFCA83F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492375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6B33D"/>
          </a:solidFill>
          <a:latin typeface="Palatino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2F6500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86B33D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86B33D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alatino"/>
          <a:ea typeface="ヒラギノ角ゴ Pro W3" charset="0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Palatino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8E2A18-9F6E-596C-1EDC-4325DE93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098B6A0-536C-7D46-315E-C960A4AA6229}"/>
              </a:ext>
            </a:extLst>
          </p:cNvPr>
          <p:cNvSpPr txBox="1"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rgbClr val="F3F9EB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14" name="Bilde 13" descr="Et bilde som inneholder blomst, plante, utendørs, bukett&#10;&#10;Automatisk generert beskrivelse">
            <a:extLst>
              <a:ext uri="{FF2B5EF4-FFF2-40B4-BE49-F238E27FC236}">
                <a16:creationId xmlns:a16="http://schemas.microsoft.com/office/drawing/2014/main" id="{155C81EF-3672-CDF4-459E-CBB23663F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1132"/>
            <a:ext cx="9144000" cy="5156868"/>
          </a:xfrm>
          <a:prstGeom prst="rect">
            <a:avLst/>
          </a:prstGeom>
        </p:spPr>
      </p:pic>
      <p:sp>
        <p:nvSpPr>
          <p:cNvPr id="12" name="Tittel 3">
            <a:extLst>
              <a:ext uri="{FF2B5EF4-FFF2-40B4-BE49-F238E27FC236}">
                <a16:creationId xmlns:a16="http://schemas.microsoft.com/office/drawing/2014/main" id="{2E8AE777-C893-84B0-6111-B96950182F9F}"/>
              </a:ext>
            </a:extLst>
          </p:cNvPr>
          <p:cNvSpPr txBox="1">
            <a:spLocks/>
          </p:cNvSpPr>
          <p:nvPr/>
        </p:nvSpPr>
        <p:spPr bwMode="auto">
          <a:xfrm>
            <a:off x="1763713" y="476250"/>
            <a:ext cx="6840537" cy="12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86B33D"/>
                </a:solidFill>
                <a:latin typeface="Palatino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b-NO" altLang="nb-NO" sz="4800" dirty="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Hageselskapet </a:t>
            </a:r>
          </a:p>
          <a:p>
            <a:pPr eaLnBrk="1" hangingPunct="1"/>
            <a:r>
              <a:rPr lang="nb-NO" altLang="nb-NO" sz="2400" dirty="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PÅ 5 MINUTTER</a:t>
            </a:r>
          </a:p>
        </p:txBody>
      </p:sp>
      <p:pic>
        <p:nvPicPr>
          <p:cNvPr id="13" name="Bilde 10">
            <a:extLst>
              <a:ext uri="{FF2B5EF4-FFF2-40B4-BE49-F238E27FC236}">
                <a16:creationId xmlns:a16="http://schemas.microsoft.com/office/drawing/2014/main" id="{D27D83FC-0CC8-F323-506C-19E5A895A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60375"/>
            <a:ext cx="1152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13">
            <a:extLst>
              <a:ext uri="{FF2B5EF4-FFF2-40B4-BE49-F238E27FC236}">
                <a16:creationId xmlns:a16="http://schemas.microsoft.com/office/drawing/2014/main" id="{8230E0A2-95D6-06FF-E3AE-92D557E32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09320"/>
            <a:ext cx="4752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2F6500"/>
                </a:solidFill>
                <a:latin typeface="Calibri" panose="020F050202020403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nb-NO" sz="1600" i="1" dirty="0">
                <a:solidFill>
                  <a:schemeClr val="bg1"/>
                </a:solidFill>
                <a:latin typeface="Bradley Hand ITC" panose="03070402050302030203" pitchFamily="66" charset="77"/>
                <a:cs typeface="Apple Chancery" panose="03020702040506060504" pitchFamily="66" charset="-79"/>
              </a:rPr>
              <a:t>Bedre livskvalitet med grønne opplevelser! </a:t>
            </a:r>
          </a:p>
        </p:txBody>
      </p:sp>
    </p:spTree>
    <p:extLst>
      <p:ext uri="{BB962C8B-B14F-4D97-AF65-F5344CB8AC3E}">
        <p14:creationId xmlns:p14="http://schemas.microsoft.com/office/powerpoint/2010/main" val="1799263899"/>
      </p:ext>
    </p:extLst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>
            <a:extLst>
              <a:ext uri="{FF2B5EF4-FFF2-40B4-BE49-F238E27FC236}">
                <a16:creationId xmlns:a16="http://schemas.microsoft.com/office/drawing/2014/main" id="{B11F5166-6A4F-D305-D10F-BAF4C141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>
              <a:latin typeface="Palatino" pitchFamily="2" charset="77"/>
              <a:ea typeface="ヒラギノ角ゴ Pro W3" pitchFamily="1" charset="-128"/>
            </a:endParaRPr>
          </a:p>
        </p:txBody>
      </p:sp>
      <p:sp>
        <p:nvSpPr>
          <p:cNvPr id="16387" name="Plassholder for tekst 2">
            <a:extLst>
              <a:ext uri="{FF2B5EF4-FFF2-40B4-BE49-F238E27FC236}">
                <a16:creationId xmlns:a16="http://schemas.microsoft.com/office/drawing/2014/main" id="{1689E468-1AB6-044B-2573-B8B6943A01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313" y="2420938"/>
            <a:ext cx="8207375" cy="3529012"/>
          </a:xfrm>
        </p:spPr>
        <p:txBody>
          <a:bodyPr/>
          <a:lstStyle/>
          <a:p>
            <a:pPr marL="0" indent="0"/>
            <a:endParaRPr lang="nb-NO" altLang="nb-NO">
              <a:ea typeface="ヒラギノ角ゴ Pro W3" pitchFamily="1" charset="-128"/>
            </a:endParaRPr>
          </a:p>
        </p:txBody>
      </p:sp>
      <p:pic>
        <p:nvPicPr>
          <p:cNvPr id="16390" name="Bilde 5" descr="P7131391.JPG">
            <a:extLst>
              <a:ext uri="{FF2B5EF4-FFF2-40B4-BE49-F238E27FC236}">
                <a16:creationId xmlns:a16="http://schemas.microsoft.com/office/drawing/2014/main" id="{28A86B81-F00D-EE48-7489-9AB274B75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kstSylinder 6">
            <a:extLst>
              <a:ext uri="{FF2B5EF4-FFF2-40B4-BE49-F238E27FC236}">
                <a16:creationId xmlns:a16="http://schemas.microsoft.com/office/drawing/2014/main" id="{DF691C4E-E22A-48BF-E21C-BF293B7E3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7139"/>
            <a:ext cx="9144000" cy="18720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2F6500"/>
                </a:solidFill>
                <a:latin typeface="Calibri" panose="020F0502020204030204" pitchFamily="34" charset="0"/>
                <a:ea typeface="ヒラギノ角ゴ Pro W3" pitchFamily="6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6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6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9pPr>
          </a:lstStyle>
          <a:p>
            <a:pPr algn="ctr" eaLnBrk="1" hangingPunct="1">
              <a:lnSpc>
                <a:spcPts val="7200"/>
              </a:lnSpc>
              <a:spcBef>
                <a:spcPct val="0"/>
              </a:spcBef>
              <a:defRPr/>
            </a:pPr>
            <a:r>
              <a:rPr lang="nb-NO" altLang="nb-NO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Inspirasjon, kunnskap og</a:t>
            </a:r>
            <a:br>
              <a:rPr lang="nb-NO" altLang="nb-NO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nb-NO" altLang="nb-NO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hageglede for norske forhold</a:t>
            </a:r>
            <a:endParaRPr lang="nb-NO" altLang="nb-NO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392" name="TekstSylinder 1">
            <a:extLst>
              <a:ext uri="{FF2B5EF4-FFF2-40B4-BE49-F238E27FC236}">
                <a16:creationId xmlns:a16="http://schemas.microsoft.com/office/drawing/2014/main" id="{D89BA585-E9C8-46B0-0E83-9B934A47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6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2F6500"/>
                </a:solidFill>
                <a:latin typeface="Calibri" panose="020F050202020403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b-NO" altLang="nb-NO" sz="1800" i="1" dirty="0">
                <a:solidFill>
                  <a:schemeClr val="bg1"/>
                </a:solidFill>
                <a:latin typeface="Bradley Hand ITC" panose="03070402050302030203" pitchFamily="66" charset="77"/>
                <a:cs typeface="Apple Chancery" panose="03020702040506060504" pitchFamily="66" charset="-79"/>
              </a:rPr>
              <a:t>Bedre livskvalitet med grønne opplevelser! </a:t>
            </a:r>
          </a:p>
        </p:txBody>
      </p:sp>
      <p:pic>
        <p:nvPicPr>
          <p:cNvPr id="16393" name="Bilde 10">
            <a:extLst>
              <a:ext uri="{FF2B5EF4-FFF2-40B4-BE49-F238E27FC236}">
                <a16:creationId xmlns:a16="http://schemas.microsoft.com/office/drawing/2014/main" id="{5A5E107E-22DE-8457-9115-8B9B7B5F6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397" y="4679342"/>
            <a:ext cx="1129432" cy="150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>
            <a:extLst>
              <a:ext uri="{FF2B5EF4-FFF2-40B4-BE49-F238E27FC236}">
                <a16:creationId xmlns:a16="http://schemas.microsoft.com/office/drawing/2014/main" id="{1CBF2893-62A6-40E7-5EA6-720740A7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1340768"/>
            <a:ext cx="8229600" cy="1143000"/>
          </a:xfrm>
        </p:spPr>
        <p:txBody>
          <a:bodyPr/>
          <a:lstStyle/>
          <a:p>
            <a:r>
              <a:rPr lang="nb-NO" altLang="nb-NO" sz="3600" dirty="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Norsk </a:t>
            </a:r>
            <a:r>
              <a:rPr lang="nb-NO" altLang="nb-NO" sz="3600" dirty="0" err="1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Hagetidend</a:t>
            </a:r>
            <a:endParaRPr lang="nb-NO" altLang="nb-NO" sz="3600" dirty="0">
              <a:solidFill>
                <a:schemeClr val="tx1"/>
              </a:solidFill>
              <a:latin typeface="Palatino" pitchFamily="2" charset="77"/>
              <a:ea typeface="ヒラギノ角ゴ Pro W3" pitchFamily="1" charset="-128"/>
            </a:endParaRPr>
          </a:p>
        </p:txBody>
      </p:sp>
      <p:sp>
        <p:nvSpPr>
          <p:cNvPr id="7171" name="Plassholder for tekst 2">
            <a:extLst>
              <a:ext uri="{FF2B5EF4-FFF2-40B4-BE49-F238E27FC236}">
                <a16:creationId xmlns:a16="http://schemas.microsoft.com/office/drawing/2014/main" id="{29C4B692-5CD8-91DC-2C43-FE14432C84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7088" y="2636838"/>
            <a:ext cx="7848600" cy="3313112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Landets største hagemagasin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10 utgaver i året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25 000 i opplag  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135 000 lesere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Attraktivt annonseorgan</a:t>
            </a:r>
          </a:p>
          <a:p>
            <a:pPr marL="457200" indent="-457200">
              <a:buFontTx/>
              <a:buChar char="•"/>
            </a:pPr>
            <a:endParaRPr lang="nb-NO" altLang="nb-NO" dirty="0">
              <a:ea typeface="ヒラギノ角ゴ Pro W3" pitchFamily="1" charset="-128"/>
            </a:endParaRPr>
          </a:p>
        </p:txBody>
      </p:sp>
      <p:pic>
        <p:nvPicPr>
          <p:cNvPr id="7173" name="Bilde 2">
            <a:extLst>
              <a:ext uri="{FF2B5EF4-FFF2-40B4-BE49-F238E27FC236}">
                <a16:creationId xmlns:a16="http://schemas.microsoft.com/office/drawing/2014/main" id="{7CF769BC-FEC0-CAC1-0D1E-D831CFEC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4523" y="1552575"/>
            <a:ext cx="3067431" cy="40481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B912DA5C-3CDE-6056-AE0C-873F2BB1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79500"/>
          </a:xfrm>
        </p:spPr>
        <p:txBody>
          <a:bodyPr/>
          <a:lstStyle/>
          <a:p>
            <a:r>
              <a:rPr lang="nb-NO" altLang="nb-NO" sz="3600" dirty="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Hagelagenes tilbud</a:t>
            </a:r>
          </a:p>
        </p:txBody>
      </p:sp>
      <p:pic>
        <p:nvPicPr>
          <p:cNvPr id="8197" name="Bilde 11">
            <a:extLst>
              <a:ext uri="{FF2B5EF4-FFF2-40B4-BE49-F238E27FC236}">
                <a16:creationId xmlns:a16="http://schemas.microsoft.com/office/drawing/2014/main" id="{60A7F839-E12F-1683-D7DC-83FC8EB11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988046"/>
            <a:ext cx="412961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Plassholder for tekst 2">
            <a:extLst>
              <a:ext uri="{FF2B5EF4-FFF2-40B4-BE49-F238E27FC236}">
                <a16:creationId xmlns:a16="http://schemas.microsoft.com/office/drawing/2014/main" id="{C8E4B42B-AEBB-FFCF-3782-77AF997196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313" y="1916114"/>
            <a:ext cx="8207375" cy="3241078"/>
          </a:xfrm>
        </p:spPr>
        <p:txBody>
          <a:bodyPr/>
          <a:lstStyle/>
          <a:p>
            <a:pPr marL="0" indent="0"/>
            <a:r>
              <a:rPr lang="nb-NO" altLang="nb-NO" sz="1800" b="1" dirty="0">
                <a:solidFill>
                  <a:schemeClr val="tx1"/>
                </a:solidFill>
                <a:ea typeface="ヒラギノ角ゴ Pro W3" pitchFamily="1" charset="-128"/>
              </a:rPr>
              <a:t>Lokale variasjoner, men mange tilbyr:</a:t>
            </a:r>
          </a:p>
          <a:p>
            <a:pPr marL="0" indent="0"/>
            <a:endParaRPr lang="nb-NO" altLang="nb-NO" sz="1800" b="1" dirty="0">
              <a:solidFill>
                <a:schemeClr val="tx1"/>
              </a:solidFill>
              <a:ea typeface="ヒラギノ角ゴ Pro W3" pitchFamily="1" charset="-128"/>
            </a:endParaRP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nb-NO" altLang="nb-NO" sz="1800" dirty="0">
                <a:ea typeface="ヒラギノ角ゴ Pro W3" pitchFamily="1" charset="-128"/>
              </a:rPr>
              <a:t>Kurs, foredrag, aktiviteter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nb-NO" altLang="nb-NO" sz="1800" dirty="0" err="1">
                <a:ea typeface="ヒラギノ角ゴ Pro W3" pitchFamily="1" charset="-128"/>
              </a:rPr>
              <a:t>Planteloppis</a:t>
            </a:r>
            <a:r>
              <a:rPr lang="nb-NO" altLang="nb-NO" sz="1800" dirty="0">
                <a:ea typeface="ヒラギノ角ゴ Pro W3" pitchFamily="1" charset="-128"/>
              </a:rPr>
              <a:t>, plante- og frøbytte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nb-NO" altLang="nb-NO" sz="1800" dirty="0">
                <a:ea typeface="ヒラギノ角ゴ Pro W3" pitchFamily="1" charset="-128"/>
              </a:rPr>
              <a:t>Hagevandringer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nb-NO" altLang="nb-NO" sz="1800" dirty="0">
                <a:ea typeface="ヒラギノ角ゴ Pro W3" pitchFamily="1" charset="-128"/>
              </a:rPr>
              <a:t>Hageutflukter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nb-NO" altLang="nb-NO" sz="1800" dirty="0">
                <a:ea typeface="ヒラギノ角ゴ Pro W3" pitchFamily="1" charset="-128"/>
              </a:rPr>
              <a:t>Lokale rabatter 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nb-NO" altLang="nb-NO" sz="1800" dirty="0">
                <a:ea typeface="ヒラギノ角ゴ Pro W3" pitchFamily="1" charset="-128"/>
              </a:rPr>
              <a:t>Dugnadsinnsats i lokalsamfunnet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915610F-52E9-EB7A-2F87-EED7F4339241}"/>
              </a:ext>
            </a:extLst>
          </p:cNvPr>
          <p:cNvSpPr txBox="1"/>
          <p:nvPr/>
        </p:nvSpPr>
        <p:spPr>
          <a:xfrm>
            <a:off x="468313" y="5661248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/>
            <a:r>
              <a:rPr lang="nb-NO" altLang="nb-NO" sz="1400" i="1" dirty="0" err="1">
                <a:solidFill>
                  <a:srgbClr val="F98035"/>
                </a:solidFill>
                <a:latin typeface="Bradley Hand Bold" pitchFamily="2" charset="77"/>
                <a:ea typeface="ヒラギノ角ゴ Pro W3" pitchFamily="1" charset="-128"/>
              </a:rPr>
              <a:t>Psst</a:t>
            </a:r>
            <a:r>
              <a:rPr lang="nb-NO" altLang="nb-NO" sz="1400" i="1" dirty="0">
                <a:solidFill>
                  <a:srgbClr val="F98035"/>
                </a:solidFill>
                <a:latin typeface="Bradley Hand Bold" pitchFamily="2" charset="77"/>
                <a:ea typeface="ヒラギノ角ゴ Pro W3" pitchFamily="1" charset="-128"/>
              </a:rPr>
              <a:t> ...! Medlemmer er velkommen til aktiviteter i andre hagelag enn </a:t>
            </a:r>
            <a:br>
              <a:rPr lang="nb-NO" altLang="nb-NO" sz="1400" i="1" dirty="0">
                <a:solidFill>
                  <a:srgbClr val="F98035"/>
                </a:solidFill>
                <a:latin typeface="Bradley Hand Bold" pitchFamily="2" charset="77"/>
                <a:ea typeface="ヒラギノ角ゴ Pro W3" pitchFamily="1" charset="-128"/>
              </a:rPr>
            </a:br>
            <a:r>
              <a:rPr lang="nb-NO" altLang="nb-NO" sz="1400" i="1" dirty="0">
                <a:solidFill>
                  <a:srgbClr val="F98035"/>
                </a:solidFill>
                <a:latin typeface="Bradley Hand Bold" pitchFamily="2" charset="77"/>
                <a:ea typeface="ヒラギノ角ゴ Pro W3" pitchFamily="1" charset="-128"/>
              </a:rPr>
              <a:t>de selv tilhører.  </a:t>
            </a:r>
          </a:p>
        </p:txBody>
      </p:sp>
    </p:spTree>
  </p:cSld>
  <p:clrMapOvr>
    <a:masterClrMapping/>
  </p:clrMapOvr>
  <p:transition spd="med" advClick="0" advTm="1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>
            <a:extLst>
              <a:ext uri="{FF2B5EF4-FFF2-40B4-BE49-F238E27FC236}">
                <a16:creationId xmlns:a16="http://schemas.microsoft.com/office/drawing/2014/main" id="{04C9305D-6B02-DC2D-44A7-1E7A8742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Våre medlemmer har: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F68A2C2F-E47D-F192-A5B8-DA07D799E9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0113" y="2276475"/>
            <a:ext cx="7775575" cy="3673475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Tradisjonell hage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Balkong/terrasse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Parsellhage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Vinduskarmhage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Fellesarealer </a:t>
            </a:r>
            <a:br>
              <a:rPr lang="nb-NO" altLang="nb-NO" sz="2400" dirty="0">
                <a:ea typeface="ヒラギノ角ゴ Pro W3" pitchFamily="1" charset="-128"/>
              </a:rPr>
            </a:br>
            <a:r>
              <a:rPr lang="nb-NO" altLang="nb-NO" sz="2400" dirty="0">
                <a:ea typeface="ヒラギノ角ゴ Pro W3" pitchFamily="1" charset="-128"/>
              </a:rPr>
              <a:t>tilknyttet boligen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En grønn drøm ...</a:t>
            </a:r>
          </a:p>
          <a:p>
            <a:pPr marL="457200" indent="-457200"/>
            <a:endParaRPr lang="nb-NO" altLang="nb-NO" dirty="0">
              <a:ea typeface="ヒラギノ角ゴ Pro W3" pitchFamily="1" charset="-128"/>
            </a:endParaRPr>
          </a:p>
        </p:txBody>
      </p:sp>
      <p:pic>
        <p:nvPicPr>
          <p:cNvPr id="9221" name="Picture 7">
            <a:extLst>
              <a:ext uri="{FF2B5EF4-FFF2-40B4-BE49-F238E27FC236}">
                <a16:creationId xmlns:a16="http://schemas.microsoft.com/office/drawing/2014/main" id="{F62CF936-0D5E-8058-8762-DEFD8941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413" y="2308225"/>
            <a:ext cx="38512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tekst 2">
            <a:extLst>
              <a:ext uri="{FF2B5EF4-FFF2-40B4-BE49-F238E27FC236}">
                <a16:creationId xmlns:a16="http://schemas.microsoft.com/office/drawing/2014/main" id="{8EA474FE-2120-496E-B107-2689F490C9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988" y="2124075"/>
            <a:ext cx="7849492" cy="4041775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   </a:t>
            </a:r>
            <a:r>
              <a:rPr lang="nb-NO" altLang="nb-NO" sz="2400" dirty="0" err="1">
                <a:ea typeface="ヒラギノ角ゴ Pro W3" pitchFamily="1" charset="-128"/>
              </a:rPr>
              <a:t>Blomsterpryd</a:t>
            </a:r>
            <a:r>
              <a:rPr lang="nb-NO" altLang="nb-NO" sz="2400" dirty="0">
                <a:ea typeface="ヒラギノ角ゴ Pro W3" pitchFamily="1" charset="-128"/>
              </a:rPr>
              <a:t>  </a:t>
            </a:r>
          </a:p>
          <a:p>
            <a:pPr marL="0" indent="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   Dyrke mat – foredling, matlaging, oppbevaring, beredskap  </a:t>
            </a:r>
          </a:p>
          <a:p>
            <a:pPr marL="0" indent="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   Estetikk – samlere – </a:t>
            </a:r>
            <a:r>
              <a:rPr lang="nb-NO" altLang="nb-NO" sz="2400" dirty="0" err="1">
                <a:ea typeface="ヒラギノ角ゴ Pro W3" pitchFamily="1" charset="-128"/>
              </a:rPr>
              <a:t>sonebetvingere</a:t>
            </a:r>
            <a:endParaRPr lang="nb-NO" altLang="nb-NO" sz="2400" dirty="0">
              <a:ea typeface="ヒラギノ角ゴ Pro W3" pitchFamily="1" charset="-128"/>
            </a:endParaRPr>
          </a:p>
          <a:p>
            <a:pPr marL="0" indent="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   Giftfrie hager og miljøvern</a:t>
            </a:r>
          </a:p>
          <a:p>
            <a:pPr marL="0" indent="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   Biologisk mangfold i hagen</a:t>
            </a:r>
          </a:p>
          <a:p>
            <a:pPr marL="0" indent="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   Kompostering</a:t>
            </a:r>
          </a:p>
          <a:p>
            <a:pPr marL="0" indent="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   Insekter, fugler og dyr i hagen</a:t>
            </a:r>
          </a:p>
          <a:p>
            <a:pPr marL="0" indent="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   Frøsanking og deling</a:t>
            </a:r>
          </a:p>
          <a:p>
            <a:pPr marL="0" indent="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   Og mye mer ...</a:t>
            </a:r>
          </a:p>
        </p:txBody>
      </p:sp>
      <p:pic>
        <p:nvPicPr>
          <p:cNvPr id="10244" name="Bilde 1" descr="P1011550.JPG">
            <a:extLst>
              <a:ext uri="{FF2B5EF4-FFF2-40B4-BE49-F238E27FC236}">
                <a16:creationId xmlns:a16="http://schemas.microsoft.com/office/drawing/2014/main" id="{B6FD2C3A-BCF7-3126-5FED-3C4723F2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 bwMode="auto">
          <a:xfrm>
            <a:off x="5580112" y="3645024"/>
            <a:ext cx="3168154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tel 1">
            <a:extLst>
              <a:ext uri="{FF2B5EF4-FFF2-40B4-BE49-F238E27FC236}">
                <a16:creationId xmlns:a16="http://schemas.microsoft.com/office/drawing/2014/main" id="{BF8FF23D-C364-A11C-A052-6A3C58AC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Medlemmenes grønne interesser:</a:t>
            </a:r>
          </a:p>
        </p:txBody>
      </p:sp>
    </p:spTree>
  </p:cSld>
  <p:clrMapOvr>
    <a:masterClrMapping/>
  </p:clrMapOvr>
  <p:transition spd="med"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>
            <a:extLst>
              <a:ext uri="{FF2B5EF4-FFF2-40B4-BE49-F238E27FC236}">
                <a16:creationId xmlns:a16="http://schemas.microsoft.com/office/drawing/2014/main" id="{8DE39D9C-27E5-DDB8-DE2B-73229E0D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90625"/>
            <a:ext cx="8229600" cy="792163"/>
          </a:xfrm>
        </p:spPr>
        <p:txBody>
          <a:bodyPr/>
          <a:lstStyle/>
          <a:p>
            <a:r>
              <a:rPr lang="nb-NO" altLang="nb-NO" sz="36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Våre medlemsfordeler</a:t>
            </a:r>
          </a:p>
        </p:txBody>
      </p:sp>
      <p:sp>
        <p:nvSpPr>
          <p:cNvPr id="11267" name="Plassholder for tekst 2">
            <a:extLst>
              <a:ext uri="{FF2B5EF4-FFF2-40B4-BE49-F238E27FC236}">
                <a16:creationId xmlns:a16="http://schemas.microsoft.com/office/drawing/2014/main" id="{BE9383ED-B08E-603F-0B4D-C3A03E8EDC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988" y="2132856"/>
            <a:ext cx="4825156" cy="4392488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Norsk </a:t>
            </a:r>
            <a:r>
              <a:rPr lang="nb-NO" altLang="nb-NO" sz="2400" dirty="0" err="1">
                <a:ea typeface="ヒラギノ角ゴ Pro W3" pitchFamily="1" charset="-128"/>
              </a:rPr>
              <a:t>Hagetidend</a:t>
            </a:r>
            <a:endParaRPr lang="nb-NO" altLang="nb-NO" sz="2400" dirty="0">
              <a:ea typeface="ヒラギノ角ゴ Pro W3" pitchFamily="1" charset="-128"/>
            </a:endParaRP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Hagelagenes tilbud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Hageekspertene </a:t>
            </a:r>
            <a:br>
              <a:rPr lang="nb-NO" altLang="nb-NO" sz="2400" dirty="0">
                <a:ea typeface="ヒラギノ角ゴ Pro W3" pitchFamily="1" charset="-128"/>
              </a:rPr>
            </a:br>
            <a:r>
              <a:rPr lang="nb-NO" altLang="nb-NO" sz="1800" i="1" dirty="0">
                <a:ea typeface="ヒラギノ角ゴ Pro W3" pitchFamily="1" charset="-128"/>
              </a:rPr>
              <a:t>Personlig svar på e-post til </a:t>
            </a:r>
            <a:br>
              <a:rPr lang="nb-NO" altLang="nb-NO" sz="1800" i="1" dirty="0">
                <a:ea typeface="ヒラギノ角ゴ Pro W3" pitchFamily="1" charset="-128"/>
              </a:rPr>
            </a:br>
            <a:r>
              <a:rPr lang="nb-NO" altLang="nb-NO" sz="1800" i="1" dirty="0">
                <a:ea typeface="ヒラギノ角ゴ Pro W3" pitchFamily="1" charset="-128"/>
              </a:rPr>
              <a:t>medlemmer – helt gratis! 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Hageplanlegging </a:t>
            </a:r>
            <a:br>
              <a:rPr lang="nb-NO" altLang="nb-NO" sz="2400" dirty="0">
                <a:ea typeface="ヒラギノ角ゴ Pro W3" pitchFamily="1" charset="-128"/>
              </a:rPr>
            </a:br>
            <a:r>
              <a:rPr lang="nb-NO" altLang="nb-NO" sz="1800" i="1" dirty="0">
                <a:ea typeface="ヒラギノ角ゴ Pro W3" pitchFamily="1" charset="-128"/>
              </a:rPr>
              <a:t>Fast lavpris fra vårt nettverk </a:t>
            </a:r>
            <a:br>
              <a:rPr lang="nb-NO" altLang="nb-NO" sz="1800" i="1" dirty="0">
                <a:ea typeface="ヒラギノ角ゴ Pro W3" pitchFamily="1" charset="-128"/>
              </a:rPr>
            </a:br>
            <a:r>
              <a:rPr lang="nb-NO" altLang="nb-NO" sz="1800" i="1" dirty="0">
                <a:ea typeface="ヒラギノ角ゴ Pro W3" pitchFamily="1" charset="-128"/>
              </a:rPr>
              <a:t>av hagedesignere</a:t>
            </a:r>
          </a:p>
          <a:p>
            <a:pPr marL="457200" indent="-457200">
              <a:buFontTx/>
              <a:buChar char="•"/>
            </a:pPr>
            <a:r>
              <a:rPr lang="nb-NO" altLang="nb-NO" sz="2400" dirty="0">
                <a:ea typeface="ヒラギノ角ゴ Pro W3" pitchFamily="1" charset="-128"/>
              </a:rPr>
              <a:t>Gode medlemstilbud</a:t>
            </a:r>
            <a:br>
              <a:rPr lang="nb-NO" altLang="nb-NO" sz="2400" dirty="0">
                <a:ea typeface="ヒラギノ角ゴ Pro W3" pitchFamily="1" charset="-128"/>
              </a:rPr>
            </a:br>
            <a:r>
              <a:rPr lang="nb-NO" altLang="nb-NO" sz="1800" i="1" dirty="0">
                <a:ea typeface="ヒラギノ角ゴ Pro W3" pitchFamily="1" charset="-128"/>
              </a:rPr>
              <a:t>Rabatter på hageprodukter </a:t>
            </a:r>
            <a:br>
              <a:rPr lang="nb-NO" altLang="nb-NO" sz="1800" i="1" dirty="0">
                <a:ea typeface="ヒラギノ角ゴ Pro W3" pitchFamily="1" charset="-128"/>
              </a:rPr>
            </a:br>
            <a:r>
              <a:rPr lang="nb-NO" altLang="nb-NO" sz="1800" i="1" dirty="0">
                <a:ea typeface="ヒラギノ角ゴ Pro W3" pitchFamily="1" charset="-128"/>
              </a:rPr>
              <a:t>og hagetjenester: </a:t>
            </a:r>
            <a:br>
              <a:rPr lang="nb-NO" altLang="nb-NO" sz="1800" i="1" dirty="0">
                <a:ea typeface="ヒラギノ角ゴ Pro W3" pitchFamily="1" charset="-128"/>
              </a:rPr>
            </a:br>
            <a:r>
              <a:rPr lang="nb-NO" altLang="nb-NO" sz="1800" i="1" dirty="0" err="1">
                <a:ea typeface="ヒラギノ角ゴ Pro W3" pitchFamily="1" charset="-128"/>
              </a:rPr>
              <a:t>hageselskapet.no</a:t>
            </a:r>
            <a:r>
              <a:rPr lang="nb-NO" altLang="nb-NO" sz="1800" i="1" dirty="0">
                <a:ea typeface="ヒラギノ角ゴ Pro W3" pitchFamily="1" charset="-128"/>
              </a:rPr>
              <a:t>/medlemsfordeler</a:t>
            </a:r>
          </a:p>
          <a:p>
            <a:pPr marL="457200" indent="-457200">
              <a:buFontTx/>
              <a:buChar char="•"/>
            </a:pPr>
            <a:endParaRPr lang="nb-NO" altLang="nb-NO" sz="2000" i="1" dirty="0">
              <a:ea typeface="ヒラギノ角ゴ Pro W3" pitchFamily="1" charset="-128"/>
            </a:endParaRPr>
          </a:p>
        </p:txBody>
      </p:sp>
      <p:pic>
        <p:nvPicPr>
          <p:cNvPr id="3" name="Bilde 2" descr="Et bilde som inneholder person, stående, poserer, personer&#10;&#10;Automatisk generert beskrivelse">
            <a:extLst>
              <a:ext uri="{FF2B5EF4-FFF2-40B4-BE49-F238E27FC236}">
                <a16:creationId xmlns:a16="http://schemas.microsoft.com/office/drawing/2014/main" id="{6421D246-8816-6F74-1223-D462690D3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124744"/>
            <a:ext cx="3719028" cy="2982026"/>
          </a:xfrm>
          <a:prstGeom prst="rect">
            <a:avLst/>
          </a:prstGeom>
        </p:spPr>
      </p:pic>
      <p:pic>
        <p:nvPicPr>
          <p:cNvPr id="4" name="Bilde 3" descr="Hageplanleggere">
            <a:extLst>
              <a:ext uri="{FF2B5EF4-FFF2-40B4-BE49-F238E27FC236}">
                <a16:creationId xmlns:a16="http://schemas.microsoft.com/office/drawing/2014/main" id="{6527F468-7B54-993F-CA4A-BC23EF88A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813" y="4364862"/>
            <a:ext cx="2589258" cy="17822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il høyre 7">
            <a:extLst>
              <a:ext uri="{FF2B5EF4-FFF2-40B4-BE49-F238E27FC236}">
                <a16:creationId xmlns:a16="http://schemas.microsoft.com/office/drawing/2014/main" id="{89C079E3-34BE-9945-64C4-45604ABC87EA}"/>
              </a:ext>
            </a:extLst>
          </p:cNvPr>
          <p:cNvSpPr/>
          <p:nvPr/>
        </p:nvSpPr>
        <p:spPr>
          <a:xfrm>
            <a:off x="3783022" y="3096298"/>
            <a:ext cx="390832" cy="332702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 høyre 8">
            <a:extLst>
              <a:ext uri="{FF2B5EF4-FFF2-40B4-BE49-F238E27FC236}">
                <a16:creationId xmlns:a16="http://schemas.microsoft.com/office/drawing/2014/main" id="{98AA31CC-330B-C0EF-E2A9-76883372E78D}"/>
              </a:ext>
            </a:extLst>
          </p:cNvPr>
          <p:cNvSpPr/>
          <p:nvPr/>
        </p:nvSpPr>
        <p:spPr>
          <a:xfrm>
            <a:off x="3783022" y="4106770"/>
            <a:ext cx="390832" cy="332702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ransition spd="med" advClick="0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>
            <a:extLst>
              <a:ext uri="{FF2B5EF4-FFF2-40B4-BE49-F238E27FC236}">
                <a16:creationId xmlns:a16="http://schemas.microsoft.com/office/drawing/2014/main" id="{54F23383-3D7D-C9EC-00B9-4E0B7B0A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Hageselskapets kunnskapstilbud </a:t>
            </a:r>
          </a:p>
        </p:txBody>
      </p:sp>
      <p:sp>
        <p:nvSpPr>
          <p:cNvPr id="13315" name="Plassholder for tekst 2">
            <a:extLst>
              <a:ext uri="{FF2B5EF4-FFF2-40B4-BE49-F238E27FC236}">
                <a16:creationId xmlns:a16="http://schemas.microsoft.com/office/drawing/2014/main" id="{D25E7498-38E8-BE02-24FC-F46D9D4E8B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1550" y="2060848"/>
            <a:ext cx="7704138" cy="4104456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nb-NO" altLang="nb-NO" sz="1800" b="1" dirty="0">
                <a:ea typeface="ヒラギノ角ゴ Pro W3" pitchFamily="1" charset="-128"/>
              </a:rPr>
              <a:t>Klimasonekart for Norge </a:t>
            </a:r>
            <a:r>
              <a:rPr lang="nb-NO" altLang="nb-NO" sz="1800" i="1" dirty="0">
                <a:ea typeface="ヒラギノ角ゴ Pro W3" pitchFamily="1" charset="-128"/>
              </a:rPr>
              <a:t>– utviklet i samarbeid med Meteorologisk institutt</a:t>
            </a:r>
          </a:p>
          <a:p>
            <a:pPr marL="457200" indent="-457200">
              <a:buFontTx/>
              <a:buChar char="•"/>
            </a:pPr>
            <a:r>
              <a:rPr lang="nb-NO" altLang="nb-NO" sz="1800" b="1" dirty="0">
                <a:ea typeface="ヒラギノ角ゴ Pro W3" pitchFamily="1" charset="-128"/>
              </a:rPr>
              <a:t>Den nyttigste hageboka </a:t>
            </a:r>
            <a:r>
              <a:rPr lang="nb-NO" altLang="nb-NO" sz="1800" i="1" dirty="0">
                <a:ea typeface="ヒラギノ角ゴ Pro W3" pitchFamily="1" charset="-128"/>
              </a:rPr>
              <a:t>–  gratis faktabok til alle nye medlemmer</a:t>
            </a:r>
          </a:p>
          <a:p>
            <a:pPr marL="457200" indent="-457200">
              <a:buFontTx/>
              <a:buChar char="•"/>
            </a:pPr>
            <a:r>
              <a:rPr lang="nb-NO" altLang="nb-NO" sz="1800" b="1" dirty="0">
                <a:ea typeface="ヒラギノ角ゴ Pro W3" pitchFamily="1" charset="-128"/>
              </a:rPr>
              <a:t>Hage på balkongen </a:t>
            </a:r>
            <a:r>
              <a:rPr lang="nb-NO" altLang="nb-NO" sz="1800" i="1" dirty="0">
                <a:ea typeface="ヒラギノ角ゴ Pro W3" pitchFamily="1" charset="-128"/>
              </a:rPr>
              <a:t>– håndbok i småskaladyrking</a:t>
            </a:r>
          </a:p>
          <a:p>
            <a:pPr marL="457200" indent="-457200">
              <a:buFontTx/>
              <a:buChar char="•"/>
            </a:pPr>
            <a:r>
              <a:rPr lang="nb-NO" altLang="nb-NO" sz="1800" b="1" dirty="0">
                <a:ea typeface="ヒラギノ角ゴ Pro W3" pitchFamily="1" charset="-128"/>
              </a:rPr>
              <a:t>Plantevalg </a:t>
            </a:r>
            <a:r>
              <a:rPr lang="nb-NO" altLang="nb-NO" sz="1800" i="1" dirty="0">
                <a:ea typeface="ヒラギノ角ゴ Pro W3" pitchFamily="1" charset="-128"/>
              </a:rPr>
              <a:t>– Digital sortsliste og kunnskapsleksikon for norske forhold </a:t>
            </a:r>
          </a:p>
          <a:p>
            <a:pPr marL="457200" indent="-457200">
              <a:buFontTx/>
              <a:buChar char="•"/>
            </a:pPr>
            <a:r>
              <a:rPr lang="nb-NO" altLang="nb-NO" sz="1800" b="1" dirty="0">
                <a:ea typeface="ヒラギノ角ゴ Pro W3" pitchFamily="1" charset="-128"/>
              </a:rPr>
              <a:t>Grønne samarbeid </a:t>
            </a:r>
            <a:r>
              <a:rPr lang="nb-NO" altLang="nb-NO" sz="1800" i="1" dirty="0">
                <a:ea typeface="ヒラギノ角ゴ Pro W3" pitchFamily="1" charset="-128"/>
              </a:rPr>
              <a:t>med</a:t>
            </a:r>
            <a:r>
              <a:rPr lang="nb-NO" altLang="nb-NO" sz="1800" b="1" i="1" dirty="0">
                <a:ea typeface="ヒラギノ角ゴ Pro W3" pitchFamily="1" charset="-128"/>
              </a:rPr>
              <a:t> </a:t>
            </a:r>
            <a:r>
              <a:rPr lang="nb-NO" altLang="nb-NO" sz="1800" i="1" dirty="0">
                <a:ea typeface="ヒラギノ角ゴ Pro W3" pitchFamily="1" charset="-128"/>
              </a:rPr>
              <a:t>organisasjoner, bedrifter og myndigheter  </a:t>
            </a:r>
            <a:r>
              <a:rPr lang="nb-NO" altLang="nb-NO" sz="1800" b="1" i="1" dirty="0">
                <a:ea typeface="ヒラギノ角ゴ Pro W3" pitchFamily="1" charset="-128"/>
              </a:rPr>
              <a:t> </a:t>
            </a:r>
          </a:p>
          <a:p>
            <a:pPr marL="457200" indent="-457200">
              <a:buFontTx/>
              <a:buChar char="•"/>
            </a:pPr>
            <a:r>
              <a:rPr lang="nb-NO" altLang="nb-NO" sz="1800" b="1" dirty="0" err="1">
                <a:ea typeface="ヒラギノ角ゴ Pro W3" pitchFamily="1" charset="-128"/>
              </a:rPr>
              <a:t>Besøkshager</a:t>
            </a:r>
            <a:r>
              <a:rPr lang="nb-NO" altLang="nb-NO" sz="1800" b="1" dirty="0">
                <a:ea typeface="ヒラギノ角ゴ Pro W3" pitchFamily="1" charset="-128"/>
              </a:rPr>
              <a:t> </a:t>
            </a:r>
            <a:r>
              <a:rPr lang="nb-NO" altLang="nb-NO" sz="1800" i="1" dirty="0">
                <a:ea typeface="ヒラギノ角ゴ Pro W3" pitchFamily="1" charset="-128"/>
              </a:rPr>
              <a:t>– hagefolk inviterer til besøk</a:t>
            </a:r>
          </a:p>
          <a:p>
            <a:pPr marL="457200" indent="-457200">
              <a:buFontTx/>
              <a:buChar char="•"/>
            </a:pPr>
            <a:r>
              <a:rPr lang="nb-NO" altLang="nb-NO" sz="1800" b="1" dirty="0">
                <a:ea typeface="ヒラギノ角ゴ Pro W3" pitchFamily="1" charset="-128"/>
              </a:rPr>
              <a:t>Hagelagene </a:t>
            </a:r>
            <a:r>
              <a:rPr lang="nb-NO" altLang="nb-NO" sz="1800" i="1" dirty="0">
                <a:ea typeface="ヒラギノ角ゴ Pro W3" pitchFamily="1" charset="-128"/>
              </a:rPr>
              <a:t>–</a:t>
            </a:r>
            <a:r>
              <a:rPr lang="nb-NO" altLang="nb-NO" sz="1800" b="1" i="1" dirty="0">
                <a:ea typeface="ヒラギノ角ゴ Pro W3" pitchFamily="1" charset="-128"/>
              </a:rPr>
              <a:t> </a:t>
            </a:r>
            <a:r>
              <a:rPr lang="nb-NO" altLang="nb-NO" sz="1800" i="1" dirty="0">
                <a:ea typeface="ヒラギノ角ゴ Pro W3" pitchFamily="1" charset="-128"/>
              </a:rPr>
              <a:t>kurstilbud og lokalkunnskap</a:t>
            </a:r>
          </a:p>
          <a:p>
            <a:pPr marL="457200" indent="-457200">
              <a:buFontTx/>
              <a:buChar char="•"/>
            </a:pPr>
            <a:r>
              <a:rPr lang="nb-NO" altLang="nb-NO" sz="1800" b="1" dirty="0" err="1">
                <a:ea typeface="ヒラギノ角ゴ Pro W3" pitchFamily="1" charset="-128"/>
              </a:rPr>
              <a:t>YouTube</a:t>
            </a:r>
            <a:r>
              <a:rPr lang="nb-NO" altLang="nb-NO" sz="1800" b="1" dirty="0">
                <a:ea typeface="ヒラギノ角ゴ Pro W3" pitchFamily="1" charset="-128"/>
              </a:rPr>
              <a:t> </a:t>
            </a:r>
            <a:r>
              <a:rPr lang="nb-NO" altLang="nb-NO" sz="1800" i="1" dirty="0">
                <a:ea typeface="ヒラギノ角ゴ Pro W3" pitchFamily="1" charset="-128"/>
              </a:rPr>
              <a:t>–</a:t>
            </a:r>
            <a:r>
              <a:rPr lang="nb-NO" altLang="nb-NO" sz="1800" b="1" i="1" dirty="0">
                <a:ea typeface="ヒラギノ角ゴ Pro W3" pitchFamily="1" charset="-128"/>
              </a:rPr>
              <a:t> </a:t>
            </a:r>
            <a:r>
              <a:rPr lang="nb-NO" altLang="nb-NO" sz="1800" i="1" dirty="0">
                <a:ea typeface="ヒラギノ角ゴ Pro W3" pitchFamily="1" charset="-128"/>
              </a:rPr>
              <a:t>korte filmsnutter med hagekunnskap</a:t>
            </a:r>
          </a:p>
          <a:p>
            <a:pPr marL="457200" indent="-457200">
              <a:buFontTx/>
              <a:buChar char="•"/>
            </a:pPr>
            <a:r>
              <a:rPr lang="nb-NO" altLang="nb-NO" sz="1800" b="1" dirty="0">
                <a:ea typeface="ヒラギノ角ゴ Pro W3" pitchFamily="1" charset="-128"/>
              </a:rPr>
              <a:t>Hagespiren Podkast </a:t>
            </a:r>
            <a:r>
              <a:rPr lang="nb-NO" altLang="nb-NO" sz="1800" i="1" dirty="0">
                <a:ea typeface="ヒラギノ角ゴ Pro W3" pitchFamily="1" charset="-128"/>
              </a:rPr>
              <a:t>– formidler grønn glede </a:t>
            </a:r>
            <a:br>
              <a:rPr lang="nb-NO" altLang="nb-NO" sz="1800" i="1" dirty="0">
                <a:ea typeface="ヒラギノ角ゴ Pro W3" pitchFamily="1" charset="-128"/>
              </a:rPr>
            </a:br>
            <a:r>
              <a:rPr lang="nb-NO" altLang="nb-NO" sz="1800" i="1" dirty="0">
                <a:ea typeface="ヒラギノ角ゴ Pro W3" pitchFamily="1" charset="-128"/>
              </a:rPr>
              <a:t>og inspirasjon i samarbeid med Hageselskapet</a:t>
            </a:r>
          </a:p>
          <a:p>
            <a:pPr marL="457200" indent="-457200">
              <a:buFontTx/>
              <a:buChar char="•"/>
            </a:pPr>
            <a:r>
              <a:rPr lang="nb-NO" altLang="nb-NO" sz="1800" b="1" dirty="0">
                <a:ea typeface="ヒラギノ角ゴ Pro W3" pitchFamily="1" charset="-128"/>
              </a:rPr>
              <a:t>Norsk </a:t>
            </a:r>
            <a:r>
              <a:rPr lang="nb-NO" altLang="nb-NO" sz="1800" b="1" dirty="0" err="1">
                <a:ea typeface="ヒラギノ角ゴ Pro W3" pitchFamily="1" charset="-128"/>
              </a:rPr>
              <a:t>Hagetidend</a:t>
            </a:r>
            <a:r>
              <a:rPr lang="nb-NO" altLang="nb-NO" sz="1800" b="1" dirty="0">
                <a:ea typeface="ヒラギノ角ゴ Pro W3" pitchFamily="1" charset="-128"/>
              </a:rPr>
              <a:t> </a:t>
            </a:r>
            <a:r>
              <a:rPr lang="nb-NO" altLang="nb-NO" sz="1800" i="1" dirty="0">
                <a:ea typeface="ヒラギノ角ゴ Pro W3" pitchFamily="1" charset="-128"/>
              </a:rPr>
              <a:t>– landets største hageblad</a:t>
            </a:r>
            <a:endParaRPr lang="nb-NO" altLang="nb-NO" sz="1800" b="1" dirty="0">
              <a:ea typeface="ヒラギノ角ゴ Pro W3" pitchFamily="1" charset="-128"/>
            </a:endParaRPr>
          </a:p>
          <a:p>
            <a:pPr marL="457200" indent="-457200">
              <a:buFontTx/>
              <a:buChar char="•"/>
            </a:pPr>
            <a:r>
              <a:rPr lang="nb-NO" altLang="nb-NO" sz="1800" b="1" dirty="0">
                <a:ea typeface="ヒラギノ角ゴ Pro W3" pitchFamily="1" charset="-128"/>
              </a:rPr>
              <a:t>Nyhetsbrev </a:t>
            </a:r>
            <a:r>
              <a:rPr lang="nb-NO" altLang="nb-NO" sz="1800" i="1" dirty="0">
                <a:ea typeface="ヒラギノ角ゴ Pro W3" pitchFamily="1" charset="-128"/>
              </a:rPr>
              <a:t>– mer inspirasjon og gode råd</a:t>
            </a:r>
          </a:p>
          <a:p>
            <a:pPr marL="457200" indent="-457200">
              <a:buFontTx/>
              <a:buChar char="•"/>
            </a:pPr>
            <a:r>
              <a:rPr lang="nb-NO" altLang="nb-NO" sz="1800" b="1" dirty="0" err="1">
                <a:ea typeface="ヒラギノ角ゴ Pro W3" pitchFamily="1" charset="-128"/>
              </a:rPr>
              <a:t>hageselskapet.no</a:t>
            </a:r>
            <a:r>
              <a:rPr lang="nb-NO" altLang="nb-NO" sz="1800" b="1" dirty="0">
                <a:ea typeface="ヒラギノ角ゴ Pro W3" pitchFamily="1" charset="-128"/>
              </a:rPr>
              <a:t> – </a:t>
            </a:r>
            <a:r>
              <a:rPr lang="nb-NO" altLang="nb-NO" sz="1800" i="1" dirty="0">
                <a:ea typeface="ヒラギノ角ゴ Pro W3" pitchFamily="1" charset="-128"/>
              </a:rPr>
              <a:t>mer kunnskap og informasjon</a:t>
            </a:r>
          </a:p>
          <a:p>
            <a:pPr marL="457200" indent="-457200">
              <a:buFontTx/>
              <a:buChar char="•"/>
            </a:pPr>
            <a:endParaRPr lang="nb-NO" altLang="nb-NO" sz="1800" b="1" dirty="0">
              <a:ea typeface="ヒラギノ角ゴ Pro W3" pitchFamily="1" charset="-128"/>
            </a:endParaRPr>
          </a:p>
        </p:txBody>
      </p:sp>
      <p:pic>
        <p:nvPicPr>
          <p:cNvPr id="13317" name="Bilde 1" descr="HS_balkongbok_Cover_.pdf">
            <a:extLst>
              <a:ext uri="{FF2B5EF4-FFF2-40B4-BE49-F238E27FC236}">
                <a16:creationId xmlns:a16="http://schemas.microsoft.com/office/drawing/2014/main" id="{19F5E7A8-C768-1D02-C9F6-CAF946C85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919" y="3861048"/>
            <a:ext cx="1950451" cy="2376264"/>
          </a:xfrm>
          <a:prstGeom prst="rect">
            <a:avLst/>
          </a:prstGeom>
          <a:ln>
            <a:noFill/>
          </a:ln>
          <a:effectLst>
            <a:outerShdw blurRad="63500" sx="103110" sy="10311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>
            <a:extLst>
              <a:ext uri="{FF2B5EF4-FFF2-40B4-BE49-F238E27FC236}">
                <a16:creationId xmlns:a16="http://schemas.microsoft.com/office/drawing/2014/main" id="{306E601F-CF53-8AB0-1BB3-0F64B12E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4032250" cy="863600"/>
          </a:xfrm>
        </p:spPr>
        <p:txBody>
          <a:bodyPr/>
          <a:lstStyle/>
          <a:p>
            <a:r>
              <a:rPr lang="nb-NO" altLang="nb-NO" sz="36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Prosjekter</a:t>
            </a:r>
          </a:p>
        </p:txBody>
      </p:sp>
      <p:sp>
        <p:nvSpPr>
          <p:cNvPr id="17411" name="Plassholder for tekst 2">
            <a:extLst>
              <a:ext uri="{FF2B5EF4-FFF2-40B4-BE49-F238E27FC236}">
                <a16:creationId xmlns:a16="http://schemas.microsoft.com/office/drawing/2014/main" id="{376E4EED-5C95-4340-C787-802F4FDAC6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138" y="1484313"/>
            <a:ext cx="4805982" cy="5041031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Tx/>
              <a:buChar char="•"/>
              <a:defRPr/>
            </a:pPr>
            <a:r>
              <a:rPr lang="nb-NO" altLang="nb-NO" sz="1400" b="1" dirty="0">
                <a:ea typeface="ヒラギノ角ゴ Pro W3" pitchFamily="6" charset="-128"/>
              </a:rPr>
              <a:t>Summende hager </a:t>
            </a:r>
            <a:r>
              <a:rPr lang="nb-NO" altLang="nb-NO" sz="1400" i="1" dirty="0">
                <a:ea typeface="ヒラギノ角ゴ Pro W3" pitchFamily="6" charset="-128"/>
              </a:rPr>
              <a:t>– redde humler og andre pollinerende insekter. Folkebevegelse på Facebook. Stiftelsen UNIs miljøvernpris.</a:t>
            </a:r>
          </a:p>
          <a:p>
            <a:pPr marL="285750" indent="-285750">
              <a:spcAft>
                <a:spcPts val="600"/>
              </a:spcAft>
              <a:buFontTx/>
              <a:buChar char="•"/>
              <a:defRPr/>
            </a:pPr>
            <a:r>
              <a:rPr lang="nb-NO" altLang="nb-NO" sz="1400" b="1" dirty="0">
                <a:ea typeface="ヒラギノ角ゴ Pro W3" pitchFamily="6" charset="-128"/>
              </a:rPr>
              <a:t>Hage på balkongen </a:t>
            </a:r>
            <a:r>
              <a:rPr lang="mr-IN" altLang="nb-NO" sz="1400" b="1" i="1" dirty="0">
                <a:ea typeface="ヒラギノ角ゴ Pro W3" pitchFamily="6" charset="-128"/>
              </a:rPr>
              <a:t>–</a:t>
            </a:r>
            <a:r>
              <a:rPr lang="nb-NO" altLang="nb-NO" sz="1400" b="1" i="1" dirty="0">
                <a:ea typeface="ヒラギノ角ゴ Pro W3" pitchFamily="6" charset="-128"/>
              </a:rPr>
              <a:t> </a:t>
            </a:r>
            <a:r>
              <a:rPr lang="nb-NO" altLang="nb-NO" sz="1400" i="1" dirty="0">
                <a:ea typeface="ヒラギノ角ゴ Pro W3" pitchFamily="6" charset="-128"/>
              </a:rPr>
              <a:t>håndbok for småskaladyrking. </a:t>
            </a:r>
          </a:p>
          <a:p>
            <a:pPr marL="285750" indent="-285750">
              <a:spcAft>
                <a:spcPts val="600"/>
              </a:spcAft>
              <a:buFontTx/>
              <a:buChar char="•"/>
              <a:defRPr/>
            </a:pPr>
            <a:r>
              <a:rPr lang="nb-NO" altLang="nb-NO" sz="1400" b="1" dirty="0">
                <a:ea typeface="ヒラギノ角ゴ Pro W3" pitchFamily="6" charset="-128"/>
              </a:rPr>
              <a:t>Hagerømlinger </a:t>
            </a:r>
            <a:r>
              <a:rPr lang="mr-IN" altLang="nb-NO" sz="1400" i="1" dirty="0">
                <a:ea typeface="ヒラギノ角ゴ Pro W3" pitchFamily="6" charset="-128"/>
              </a:rPr>
              <a:t>–</a:t>
            </a:r>
            <a:r>
              <a:rPr lang="nb-NO" altLang="nb-NO" sz="1400" i="1" dirty="0">
                <a:ea typeface="ヒラギノ角ゴ Pro W3" pitchFamily="6" charset="-128"/>
              </a:rPr>
              <a:t> hindre spredning av forbudte planter, med forslag til gode, bærekraftige alternativer.</a:t>
            </a:r>
          </a:p>
          <a:p>
            <a:pPr marL="285750" indent="-285750">
              <a:spcAft>
                <a:spcPts val="600"/>
              </a:spcAft>
              <a:buFontTx/>
              <a:buChar char="•"/>
              <a:defRPr/>
            </a:pPr>
            <a:r>
              <a:rPr lang="nb-NO" altLang="nb-NO" sz="1400" b="1" dirty="0" err="1">
                <a:ea typeface="ヒラギノ角ゴ Pro W3" pitchFamily="6" charset="-128"/>
              </a:rPr>
              <a:t>Blomstermeny.no</a:t>
            </a:r>
            <a:r>
              <a:rPr lang="nb-NO" altLang="nb-NO" sz="1400" dirty="0">
                <a:ea typeface="ヒラギノ角ゴ Pro W3" pitchFamily="6" charset="-128"/>
              </a:rPr>
              <a:t> </a:t>
            </a:r>
            <a:r>
              <a:rPr lang="nb-NO" altLang="nb-NO" sz="1400" i="1" dirty="0">
                <a:ea typeface="ヒラギノ角ゴ Pro W3" pitchFamily="6" charset="-128"/>
              </a:rPr>
              <a:t>– blomster for pollinerende insekter.</a:t>
            </a:r>
          </a:p>
          <a:p>
            <a:pPr marL="285750" indent="-285750">
              <a:spcAft>
                <a:spcPts val="600"/>
              </a:spcAft>
              <a:buFontTx/>
              <a:buChar char="•"/>
              <a:defRPr/>
            </a:pPr>
            <a:r>
              <a:rPr lang="nb-NO" altLang="nb-NO" sz="1400" b="1" dirty="0">
                <a:ea typeface="ヒラギノ角ゴ Pro W3" pitchFamily="6" charset="-128"/>
              </a:rPr>
              <a:t>Grenseløse grønnsaker </a:t>
            </a:r>
            <a:r>
              <a:rPr lang="mr-IN" altLang="nb-NO" sz="1400" i="1" dirty="0">
                <a:ea typeface="ヒラギノ角ゴ Pro W3" pitchFamily="6" charset="-128"/>
              </a:rPr>
              <a:t>–</a:t>
            </a:r>
            <a:r>
              <a:rPr lang="nb-NO" altLang="nb-NO" sz="1400" i="1" dirty="0">
                <a:ea typeface="ヒラギノ角ゴ Pro W3" pitchFamily="6" charset="-128"/>
              </a:rPr>
              <a:t> integrering og grønnsaksdyrking for mennesker med minoritetsbakgrunn, utveksling av kunnskap, ofte i samarbeid med flyktningekoordinator og voksenopplæringen i kommunen. </a:t>
            </a:r>
          </a:p>
          <a:p>
            <a:pPr marL="285750" indent="-285750">
              <a:spcAft>
                <a:spcPts val="600"/>
              </a:spcAft>
              <a:buFontTx/>
              <a:buChar char="•"/>
              <a:defRPr/>
            </a:pPr>
            <a:r>
              <a:rPr lang="nb-NO" altLang="nb-NO" sz="1400" b="1" dirty="0">
                <a:ea typeface="ヒラギノ角ゴ Pro W3" pitchFamily="6" charset="-128"/>
              </a:rPr>
              <a:t>GRO </a:t>
            </a:r>
            <a:r>
              <a:rPr lang="mr-IN" altLang="nb-NO" sz="1400" i="1" dirty="0">
                <a:ea typeface="ヒラギノ角ゴ Pro W3" pitchFamily="6" charset="-128"/>
              </a:rPr>
              <a:t>–</a:t>
            </a:r>
            <a:r>
              <a:rPr lang="nb-NO" altLang="nb-NO" sz="1400" i="1" dirty="0">
                <a:ea typeface="ヒラギノ角ゴ Pro W3" pitchFamily="6" charset="-128"/>
              </a:rPr>
              <a:t> God helse gjennom grønne opplevelser, lavterskeltilbud for mennesker med psykiske utfordringer.</a:t>
            </a:r>
          </a:p>
          <a:p>
            <a:pPr marL="285750" indent="-285750">
              <a:spcAft>
                <a:spcPts val="600"/>
              </a:spcAft>
              <a:buFontTx/>
              <a:buChar char="•"/>
              <a:defRPr/>
            </a:pPr>
            <a:r>
              <a:rPr lang="nb-NO" altLang="nb-NO" sz="1400" b="1" dirty="0">
                <a:ea typeface="ヒラギノ角ゴ Pro W3" pitchFamily="6" charset="-128"/>
              </a:rPr>
              <a:t>Fremmede skadelige planter </a:t>
            </a:r>
            <a:r>
              <a:rPr lang="mr-IN" altLang="nb-NO" sz="1400" i="1" dirty="0">
                <a:ea typeface="ヒラギノ角ゴ Pro W3" pitchFamily="6" charset="-128"/>
              </a:rPr>
              <a:t>–</a:t>
            </a:r>
            <a:r>
              <a:rPr lang="nb-NO" altLang="nb-NO" sz="1400" i="1" dirty="0">
                <a:ea typeface="ヒラギノ角ゴ Pro W3" pitchFamily="6" charset="-128"/>
              </a:rPr>
              <a:t> Nordisk samarbeidsprosjekt med undervisningsmateriell og folkeopplysning.</a:t>
            </a:r>
          </a:p>
          <a:p>
            <a:pPr marL="285750" indent="-285750">
              <a:spcAft>
                <a:spcPts val="600"/>
              </a:spcAft>
              <a:buFontTx/>
              <a:buChar char="•"/>
              <a:defRPr/>
            </a:pPr>
            <a:r>
              <a:rPr lang="nb-NO" altLang="nb-NO" sz="1400" b="1" dirty="0">
                <a:ea typeface="ヒラギノ角ゴ Pro W3" pitchFamily="6" charset="-128"/>
              </a:rPr>
              <a:t>KOMMER: Plantevalg </a:t>
            </a:r>
            <a:r>
              <a:rPr lang="mr-IN" altLang="nb-NO" sz="1400" i="1" dirty="0">
                <a:ea typeface="ヒラギノ角ゴ Pro W3" pitchFamily="6" charset="-128"/>
              </a:rPr>
              <a:t>–</a:t>
            </a:r>
            <a:r>
              <a:rPr lang="nb-NO" altLang="nb-NO" sz="1400" i="1" dirty="0">
                <a:ea typeface="ヒラギノ角ゴ Pro W3" pitchFamily="6" charset="-128"/>
              </a:rPr>
              <a:t> Sortsliste og planteleksikon på nett, samarbeid med NMBU og FAGUS (</a:t>
            </a:r>
            <a:r>
              <a:rPr lang="nb-NO" altLang="nb-NO" sz="1400" i="1" dirty="0" err="1">
                <a:ea typeface="ヒラギノ角ゴ Pro W3" pitchFamily="6" charset="-128"/>
              </a:rPr>
              <a:t>plantevalg.no</a:t>
            </a:r>
            <a:r>
              <a:rPr lang="nb-NO" altLang="nb-NO" sz="1400" i="1" dirty="0">
                <a:ea typeface="ヒラギノ角ゴ Pro W3" pitchFamily="6" charset="-128"/>
              </a:rPr>
              <a:t>).</a:t>
            </a:r>
          </a:p>
          <a:p>
            <a:pPr marL="0" indent="0">
              <a:spcAft>
                <a:spcPts val="600"/>
              </a:spcAft>
              <a:defRPr/>
            </a:pPr>
            <a:endParaRPr lang="nb-NO" altLang="nb-NO" dirty="0">
              <a:ea typeface="ヒラギノ角ゴ Pro W3" pitchFamily="6" charset="-128"/>
            </a:endParaRPr>
          </a:p>
        </p:txBody>
      </p:sp>
      <p:pic>
        <p:nvPicPr>
          <p:cNvPr id="14341" name="Bilde 2" descr="Et bilde som inneholder mat&#10;&#10;Automatisk generert beskrivelse">
            <a:extLst>
              <a:ext uri="{FF2B5EF4-FFF2-40B4-BE49-F238E27FC236}">
                <a16:creationId xmlns:a16="http://schemas.microsoft.com/office/drawing/2014/main" id="{DD111A02-091F-B43B-D404-E61A1C50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450" y="1340768"/>
            <a:ext cx="2512510" cy="341801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Et bilde som inneholder tekst, Font, skjermbilde, forretningskort&#10;&#10;Automatisk generert beskrivelse">
            <a:extLst>
              <a:ext uri="{FF2B5EF4-FFF2-40B4-BE49-F238E27FC236}">
                <a16:creationId xmlns:a16="http://schemas.microsoft.com/office/drawing/2014/main" id="{1444D821-41DE-E880-4F03-AEF5C1899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450" y="4998812"/>
            <a:ext cx="2539899" cy="133207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Bilde 2" descr="Et bilde som inneholder bord, liten, foto, sitter&#10;&#10;Automatisk generert beskrivelse">
            <a:extLst>
              <a:ext uri="{FF2B5EF4-FFF2-40B4-BE49-F238E27FC236}">
                <a16:creationId xmlns:a16="http://schemas.microsoft.com/office/drawing/2014/main" id="{63C676C8-D0D5-93D7-332B-A599B783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975" y="1666875"/>
            <a:ext cx="2130425" cy="29194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Bilde 4" descr="Et bilde som inneholder person, kvinne, bord, foran&#10;&#10;Automatisk generert beskrivelse">
            <a:extLst>
              <a:ext uri="{FF2B5EF4-FFF2-40B4-BE49-F238E27FC236}">
                <a16:creationId xmlns:a16="http://schemas.microsoft.com/office/drawing/2014/main" id="{C728E450-C921-9263-24B1-11C0ED726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013" y="4352925"/>
            <a:ext cx="3225800" cy="1812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8" name="Bilde 6" descr="Et bilde som inneholder blomst, grønn, sitter, mat&#10;&#10;Automatisk generert beskrivelse">
            <a:extLst>
              <a:ext uri="{FF2B5EF4-FFF2-40B4-BE49-F238E27FC236}">
                <a16:creationId xmlns:a16="http://schemas.microsoft.com/office/drawing/2014/main" id="{12BBE678-44DE-692B-7438-DC9AE63C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463" y="2609627"/>
            <a:ext cx="2128837" cy="3195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6" name="Tittel 8">
            <a:extLst>
              <a:ext uri="{FF2B5EF4-FFF2-40B4-BE49-F238E27FC236}">
                <a16:creationId xmlns:a16="http://schemas.microsoft.com/office/drawing/2014/main" id="{39ECA330-B8A3-132B-B090-B42B9FE2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919163"/>
            <a:ext cx="5400675" cy="1143000"/>
          </a:xfrm>
        </p:spPr>
        <p:txBody>
          <a:bodyPr/>
          <a:lstStyle/>
          <a:p>
            <a:r>
              <a:rPr lang="nb-NO" altLang="nb-NO" sz="36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Møt oss på Facebook, Instagram og YouTube </a:t>
            </a:r>
          </a:p>
        </p:txBody>
      </p:sp>
      <p:sp>
        <p:nvSpPr>
          <p:cNvPr id="15367" name="TekstSylinder 9">
            <a:extLst>
              <a:ext uri="{FF2B5EF4-FFF2-40B4-BE49-F238E27FC236}">
                <a16:creationId xmlns:a16="http://schemas.microsoft.com/office/drawing/2014/main" id="{422BD0A3-F1F4-6C2F-CDE9-7C7DD567B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492375"/>
            <a:ext cx="23767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2F6500"/>
                </a:solidFill>
                <a:latin typeface="Calibri" panose="020F050202020403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nb-NO" sz="1800" dirty="0"/>
              <a:t>Vi deler </a:t>
            </a:r>
          </a:p>
          <a:p>
            <a:pPr>
              <a:spcBef>
                <a:spcPct val="0"/>
              </a:spcBef>
            </a:pPr>
            <a:r>
              <a:rPr lang="nb-NO" altLang="nb-NO" sz="1800" dirty="0"/>
              <a:t>nyheter, kunnskap, inspirasjon, hageglede, arrangementer mm. </a:t>
            </a:r>
          </a:p>
          <a:p>
            <a:pPr>
              <a:spcBef>
                <a:spcPct val="0"/>
              </a:spcBef>
            </a:pPr>
            <a:endParaRPr lang="nb-NO" altLang="nb-NO" sz="1800" dirty="0"/>
          </a:p>
          <a:p>
            <a:pPr>
              <a:spcBef>
                <a:spcPct val="0"/>
              </a:spcBef>
            </a:pPr>
            <a:r>
              <a:rPr lang="nb-NO" altLang="nb-NO" sz="1800" dirty="0"/>
              <a:t>Mange av våre </a:t>
            </a:r>
            <a:r>
              <a:rPr lang="nb-NO" altLang="nb-NO" sz="1800" b="1" dirty="0"/>
              <a:t>hagelag</a:t>
            </a:r>
            <a:r>
              <a:rPr lang="nb-NO" altLang="nb-NO" sz="1800" dirty="0"/>
              <a:t> benytter også Facebook og Instagram. </a:t>
            </a:r>
          </a:p>
          <a:p>
            <a:pPr>
              <a:spcBef>
                <a:spcPct val="0"/>
              </a:spcBef>
            </a:pPr>
            <a:endParaRPr lang="nb-NO" altLang="nb-NO" sz="1800" dirty="0"/>
          </a:p>
          <a:p>
            <a:pPr>
              <a:spcBef>
                <a:spcPct val="0"/>
              </a:spcBef>
            </a:pPr>
            <a:r>
              <a:rPr lang="nb-NO" altLang="nb-NO" sz="1800" dirty="0"/>
              <a:t>Følg oss gjerne og snakk med oss!</a:t>
            </a:r>
          </a:p>
        </p:txBody>
      </p:sp>
    </p:spTree>
  </p:cSld>
  <p:clrMapOvr>
    <a:masterClrMapping/>
  </p:clrMapOvr>
  <p:transition spd="med" advClick="0" advTm="8000">
    <p:fad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24ea47-3304-48c4-baab-20857a11dceb" xsi:nil="true"/>
    <lcf76f155ced4ddcb4097134ff3c332f xmlns="9c6c72cd-32ed-40e5-b0b7-322cdcb19d86">
      <Terms xmlns="http://schemas.microsoft.com/office/infopath/2007/PartnerControls"/>
    </lcf76f155ced4ddcb4097134ff3c332f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8404D2452F9147A0184CF2920CA3DA" ma:contentTypeVersion="16" ma:contentTypeDescription="Opprett et nytt dokument." ma:contentTypeScope="" ma:versionID="4cc5f646a145efb20f0b9ec7a2f2d5e3">
  <xsd:schema xmlns:xsd="http://www.w3.org/2001/XMLSchema" xmlns:xs="http://www.w3.org/2001/XMLSchema" xmlns:p="http://schemas.microsoft.com/office/2006/metadata/properties" xmlns:ns2="9c6c72cd-32ed-40e5-b0b7-322cdcb19d86" xmlns:ns3="2524ea47-3304-48c4-baab-20857a11dceb" targetNamespace="http://schemas.microsoft.com/office/2006/metadata/properties" ma:root="true" ma:fieldsID="a21951cd39eed26748cf8dc5929f5602" ns2:_="" ns3:_="">
    <xsd:import namespace="9c6c72cd-32ed-40e5-b0b7-322cdcb19d86"/>
    <xsd:import namespace="2524ea47-3304-48c4-baab-20857a11dc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c72cd-32ed-40e5-b0b7-322cdcb19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143a4e51-9796-4bfa-82bd-e69d87d3c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4ea47-3304-48c4-baab-20857a11dce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4d1acbe-c5ca-4c33-94fd-06c166655d84}" ma:internalName="TaxCatchAll" ma:showField="CatchAllData" ma:web="2524ea47-3304-48c4-baab-20857a11dc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08F50B-17F7-433A-A799-4AAD77F66C1E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524ea47-3304-48c4-baab-20857a11dceb"/>
    <ds:schemaRef ds:uri="9c6c72cd-32ed-40e5-b0b7-322cdcb19d8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9118853-3FF3-4829-8EF7-051CEF69068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04C0155-C0F3-4287-A3DA-2CBAAF5902F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E976FB7-488F-4188-8F0C-24F3E5EA4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c72cd-32ed-40e5-b0b7-322cdcb19d86"/>
    <ds:schemaRef ds:uri="2524ea47-3304-48c4-baab-20857a11dc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3824</TotalTime>
  <Words>461</Words>
  <Application>Microsoft Macintosh PowerPoint</Application>
  <PresentationFormat>Skjermfremvisning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Arial</vt:lpstr>
      <vt:lpstr>Bradley Hand Bold</vt:lpstr>
      <vt:lpstr>Bradley Hand ITC</vt:lpstr>
      <vt:lpstr>Calibri</vt:lpstr>
      <vt:lpstr>Palatino</vt:lpstr>
      <vt:lpstr>Palatino Linotype</vt:lpstr>
      <vt:lpstr>ヒラギノ角ゴ Pro W3</vt:lpstr>
      <vt:lpstr>Office-tema</vt:lpstr>
      <vt:lpstr>PowerPoint-presentasjon</vt:lpstr>
      <vt:lpstr>Norsk Hagetidend</vt:lpstr>
      <vt:lpstr>Hagelagenes tilbud</vt:lpstr>
      <vt:lpstr>Våre medlemmer har:</vt:lpstr>
      <vt:lpstr>Medlemmenes grønne interesser:</vt:lpstr>
      <vt:lpstr>Våre medlemsfordeler</vt:lpstr>
      <vt:lpstr>Hageselskapets kunnskapstilbud </vt:lpstr>
      <vt:lpstr>Prosjekter</vt:lpstr>
      <vt:lpstr>Møt oss på Facebook, Instagram og YouTube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arbeider for å bedre menneskers livskvalitet gjennom grønne opplevelser</dc:title>
  <dc:creator>Tonje Waaktaar Gamst</dc:creator>
  <cp:lastModifiedBy>Tron Hirsti</cp:lastModifiedBy>
  <cp:revision>240</cp:revision>
  <cp:lastPrinted>2015-11-23T19:10:40Z</cp:lastPrinted>
  <dcterms:created xsi:type="dcterms:W3CDTF">2013-05-29T10:13:48Z</dcterms:created>
  <dcterms:modified xsi:type="dcterms:W3CDTF">2024-04-30T14:40:08Z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Tron Hirsti</vt:lpwstr>
  </property>
  <property fmtid="{D5CDD505-2E9C-101B-9397-08002B2CF9AE}" pid="3" name="Order">
    <vt:lpwstr>16200.0000000000</vt:lpwstr>
  </property>
  <property fmtid="{D5CDD505-2E9C-101B-9397-08002B2CF9AE}" pid="4" name="display_urn:schemas-microsoft-com:office:office#Author">
    <vt:lpwstr>Tron Hirsti</vt:lpwstr>
  </property>
  <property fmtid="{D5CDD505-2E9C-101B-9397-08002B2CF9AE}" pid="5" name="ContentTypeId">
    <vt:lpwstr>0x010100258404D2452F9147A0184CF2920CA3DA</vt:lpwstr>
  </property>
  <property fmtid="{D5CDD505-2E9C-101B-9397-08002B2CF9AE}" pid="6" name="MediaServiceImageTags">
    <vt:lpwstr/>
  </property>
</Properties>
</file>