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9"/>
  </p:notesMasterIdLst>
  <p:handoutMasterIdLst>
    <p:handoutMasterId r:id="rId10"/>
  </p:handoutMasterIdLst>
  <p:sldIdLst>
    <p:sldId id="293" r:id="rId6"/>
    <p:sldId id="295" r:id="rId7"/>
    <p:sldId id="292" r:id="rId8"/>
  </p:sldIdLst>
  <p:sldSz cx="9144000" cy="6858000" type="screen4x3"/>
  <p:notesSz cx="6858000" cy="91440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F6500"/>
    <a:srgbClr val="F3F9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A0DD6A-3A40-4549-B56B-01E98AA315F5}" v="24" dt="2024-04-30T14:41:44.2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62"/>
    <p:restoredTop sz="94728"/>
  </p:normalViewPr>
  <p:slideViewPr>
    <p:cSldViewPr>
      <p:cViewPr varScale="1">
        <p:scale>
          <a:sx n="198" d="100"/>
          <a:sy n="198" d="100"/>
        </p:scale>
        <p:origin x="118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4" d="100"/>
          <a:sy n="104" d="100"/>
        </p:scale>
        <p:origin x="-4128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ED24F7E5-F7B0-C68D-3DC4-05B7C27BCB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84CB489-75AA-7583-ECBB-0681A06F75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ヒラギノ角ゴ Pro W3" panose="020B0300000000000000" pitchFamily="34" charset="-128"/>
              </a:defRPr>
            </a:lvl1pPr>
          </a:lstStyle>
          <a:p>
            <a:pPr>
              <a:defRPr/>
            </a:pPr>
            <a:fld id="{8DBD15F6-02A0-3C43-A4B0-97F4966BDEDA}" type="datetimeFigureOut">
              <a:rPr lang="nb-NO" altLang="nb-NO"/>
              <a:pPr>
                <a:defRPr/>
              </a:pPr>
              <a:t>30.04.2024</a:t>
            </a:fld>
            <a:endParaRPr lang="nb-NO" alt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3F21113-1F94-5512-F3AA-D5012AA319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CD7A721-0953-2B14-AD0A-44E737DCA2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ヒラギノ角ゴ Pro W3" panose="020B0300000000000000" pitchFamily="34" charset="-128"/>
              </a:defRPr>
            </a:lvl1pPr>
          </a:lstStyle>
          <a:p>
            <a:pPr>
              <a:defRPr/>
            </a:pPr>
            <a:fld id="{39EE74C1-7784-5A48-BDD5-456FBFD79543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A64DBDBE-F5E9-1D3C-9D44-C25A32DD09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Palatino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0ABAAC8-CD43-6E0A-6504-EB73BCCC7F3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Palatino" pitchFamily="2" charset="77"/>
                <a:ea typeface="ヒラギノ角ゴ Pro W3" panose="020B0300000000000000" pitchFamily="34" charset="-128"/>
              </a:defRPr>
            </a:lvl1pPr>
          </a:lstStyle>
          <a:p>
            <a:pPr>
              <a:defRPr/>
            </a:pPr>
            <a:fld id="{6BAB8112-F11E-9C4F-87F0-610BA51CFD6F}" type="datetimeFigureOut">
              <a:rPr lang="nb-NO" altLang="nb-NO"/>
              <a:pPr>
                <a:defRPr/>
              </a:pPr>
              <a:t>30.04.2024</a:t>
            </a:fld>
            <a:endParaRPr lang="nb-NO" altLang="nb-NO"/>
          </a:p>
        </p:txBody>
      </p:sp>
      <p:sp>
        <p:nvSpPr>
          <p:cNvPr id="4" name="Plassholder for lysbilde 3">
            <a:extLst>
              <a:ext uri="{FF2B5EF4-FFF2-40B4-BE49-F238E27FC236}">
                <a16:creationId xmlns:a16="http://schemas.microsoft.com/office/drawing/2014/main" id="{EF411CE7-16FC-55A7-A47F-AA72846303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dirty="0"/>
          </a:p>
        </p:txBody>
      </p:sp>
      <p:sp>
        <p:nvSpPr>
          <p:cNvPr id="5" name="Plassholder for notater 4">
            <a:extLst>
              <a:ext uri="{FF2B5EF4-FFF2-40B4-BE49-F238E27FC236}">
                <a16:creationId xmlns:a16="http://schemas.microsoft.com/office/drawing/2014/main" id="{96F3939E-8208-894A-98C2-CF3DB56ED0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noProof="0"/>
              <a:t>Klikk for å redigere tekststiler i malen</a:t>
            </a:r>
          </a:p>
          <a:p>
            <a:pPr lvl="1"/>
            <a:r>
              <a:rPr lang="nb-NO" altLang="nb-NO" noProof="0"/>
              <a:t>Andre nivå</a:t>
            </a:r>
          </a:p>
          <a:p>
            <a:pPr lvl="2"/>
            <a:r>
              <a:rPr lang="nb-NO" altLang="nb-NO" noProof="0"/>
              <a:t>Tredje nivå</a:t>
            </a:r>
          </a:p>
          <a:p>
            <a:pPr lvl="3"/>
            <a:r>
              <a:rPr lang="nb-NO" altLang="nb-NO" noProof="0"/>
              <a:t>Fjerde nivå</a:t>
            </a:r>
          </a:p>
          <a:p>
            <a:pPr lvl="4"/>
            <a:r>
              <a:rPr lang="nb-NO" altLang="nb-NO" noProof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B0A43C-693E-86C2-429C-13F8D12E1F0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Palatino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25E0076-147B-FAD8-F0BF-283CE0921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Palatino" pitchFamily="2" charset="77"/>
                <a:ea typeface="ヒラギノ角ゴ Pro W3" panose="020B0300000000000000" pitchFamily="34" charset="-128"/>
              </a:defRPr>
            </a:lvl1pPr>
          </a:lstStyle>
          <a:p>
            <a:pPr>
              <a:defRPr/>
            </a:pPr>
            <a:fld id="{C1BCE97C-EC8F-184C-878A-8DCADFEE3681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/>
        <a:ea typeface="ヒラギノ角ゴ Pro W3" charset="0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BCE97C-EC8F-184C-878A-8DCADFEE3681}" type="slidenum">
              <a:rPr lang="nb-NO" altLang="nb-NO" smtClean="0"/>
              <a:pPr>
                <a:defRPr/>
              </a:pPr>
              <a:t>3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108198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geselskap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6">
            <a:extLst>
              <a:ext uri="{FF2B5EF4-FFF2-40B4-BE49-F238E27FC236}">
                <a16:creationId xmlns:a16="http://schemas.microsoft.com/office/drawing/2014/main" id="{0C86C342-651A-FF6F-3EBA-9F3B9D33C3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188913"/>
            <a:ext cx="23749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2"/>
          </p:nvPr>
        </p:nvSpPr>
        <p:spPr>
          <a:xfrm>
            <a:off x="467544" y="2420888"/>
            <a:ext cx="8208912" cy="3528392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3" name="Plassholder for dato 3">
            <a:extLst>
              <a:ext uri="{FF2B5EF4-FFF2-40B4-BE49-F238E27FC236}">
                <a16:creationId xmlns:a16="http://schemas.microsoft.com/office/drawing/2014/main" id="{CD3548A0-E1A7-1E37-0400-C4EFA54E567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6AC78-6A4F-5240-BA67-DF6DB40A8D4E}" type="datetime1">
              <a:rPr lang="nb-NO" altLang="nb-NO" smtClean="0"/>
              <a:t>30.04.2024</a:t>
            </a:fld>
            <a:endParaRPr lang="nb-NO" altLang="nb-NO"/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A19A4D55-82A0-2E02-7331-5E63EE68A73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altLang="nb-NO"/>
              <a:t>Vi bedrer menneskers livskvalitet gjennom grønne opplevelser</a:t>
            </a:r>
          </a:p>
        </p:txBody>
      </p:sp>
    </p:spTree>
    <p:extLst>
      <p:ext uri="{BB962C8B-B14F-4D97-AF65-F5344CB8AC3E}">
        <p14:creationId xmlns:p14="http://schemas.microsoft.com/office/powerpoint/2010/main" val="1762948100"/>
      </p:ext>
    </p:extLst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>
            <a:extLst>
              <a:ext uri="{FF2B5EF4-FFF2-40B4-BE49-F238E27FC236}">
                <a16:creationId xmlns:a16="http://schemas.microsoft.com/office/drawing/2014/main" id="{CD830B99-1746-33A6-DB2E-4055083C8CA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68313" y="9810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pic>
        <p:nvPicPr>
          <p:cNvPr id="1027" name="Bilde 7">
            <a:extLst>
              <a:ext uri="{FF2B5EF4-FFF2-40B4-BE49-F238E27FC236}">
                <a16:creationId xmlns:a16="http://schemas.microsoft.com/office/drawing/2014/main" id="{C8D1038C-CA16-7BE2-2BD6-95DA97DE68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188913"/>
            <a:ext cx="23749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E81F0B8C-3899-427E-0A06-E373211BCD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5288" y="6356350"/>
            <a:ext cx="46085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i="1">
                <a:solidFill>
                  <a:srgbClr val="86B33D"/>
                </a:solidFill>
                <a:latin typeface="Palatino" pitchFamily="2" charset="77"/>
                <a:ea typeface="ヒラギノ角ゴ Pro W3" panose="020B0300000000000000" pitchFamily="34" charset="-128"/>
              </a:defRPr>
            </a:lvl1pPr>
          </a:lstStyle>
          <a:p>
            <a:pPr>
              <a:defRPr/>
            </a:pPr>
            <a:r>
              <a:rPr lang="nb-NO" altLang="nb-NO"/>
              <a:t>Vi bedrer menneskers livskvalitet gjennom grønne opplevelser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F7B9259A-A5F0-897F-6ABF-29DE5FDA47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8125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6B33D"/>
                </a:solidFill>
                <a:latin typeface="Palatino" pitchFamily="2" charset="77"/>
                <a:ea typeface="ヒラギノ角ゴ Pro W3" panose="020B0300000000000000" pitchFamily="34" charset="-128"/>
              </a:defRPr>
            </a:lvl1pPr>
          </a:lstStyle>
          <a:p>
            <a:pPr>
              <a:defRPr/>
            </a:pPr>
            <a:fld id="{21499614-B44F-994A-8474-78D1FCB6166F}" type="datetime1">
              <a:rPr lang="nb-NO" altLang="nb-NO" smtClean="0"/>
              <a:t>30.04.2024</a:t>
            </a:fld>
            <a:endParaRPr lang="nb-NO" alt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CCDFC77-0271-1C16-AF97-626DFCA83F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492375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>
        <p:tmplLst>
          <p:tmpl lvl="1">
            <p:tnLst>
              <p:par>
                <p:cTn presetID="3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3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3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86B33D"/>
          </a:solidFill>
          <a:latin typeface="Palatino"/>
          <a:ea typeface="ヒラギノ角ゴ Pro W3" charset="0"/>
          <a:cs typeface="ヒラギノ角ゴ Pro W3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86B33D"/>
          </a:solidFill>
          <a:latin typeface="Palatino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86B33D"/>
          </a:solidFill>
          <a:latin typeface="Palatino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86B33D"/>
          </a:solidFill>
          <a:latin typeface="Palatino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86B33D"/>
          </a:solidFill>
          <a:latin typeface="Palatino" charset="0"/>
          <a:ea typeface="ヒラギノ角ゴ Pro W3" charset="0"/>
          <a:cs typeface="ヒラギノ角ゴ Pro W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86B33D"/>
          </a:solidFill>
          <a:latin typeface="Palatino" charset="0"/>
          <a:ea typeface="ヒラギノ角ゴ Pro W3" charset="0"/>
          <a:cs typeface="ヒラギノ角ゴ Pro W3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86B33D"/>
          </a:solidFill>
          <a:latin typeface="Palatino" charset="0"/>
          <a:ea typeface="ヒラギノ角ゴ Pro W3" charset="0"/>
          <a:cs typeface="ヒラギノ角ゴ Pro W3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86B33D"/>
          </a:solidFill>
          <a:latin typeface="Palatino" charset="0"/>
          <a:ea typeface="ヒラギノ角ゴ Pro W3" charset="0"/>
          <a:cs typeface="ヒラギノ角ゴ Pro W3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86B33D"/>
          </a:solidFill>
          <a:latin typeface="Palatino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 kern="1200">
          <a:solidFill>
            <a:srgbClr val="2F6500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86B33D"/>
          </a:solidFill>
          <a:latin typeface="+mn-lt"/>
          <a:ea typeface="ヒラギノ角ゴ Pro W3" charset="0"/>
          <a:cs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86B33D"/>
          </a:solidFill>
          <a:latin typeface="+mn-lt"/>
          <a:ea typeface="ヒラギノ角ゴ Pro W3" charset="0"/>
          <a:cs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Palatino"/>
          <a:ea typeface="ヒラギノ角ゴ Pro W3" charset="0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Palatino"/>
          <a:ea typeface="ヒラギノ角ゴ Pro W3" charset="0"/>
          <a:cs typeface="ヒラギノ角ゴ Pro W3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8E2A18-9F6E-596C-1EDC-4325DE93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dato 3">
            <a:extLst>
              <a:ext uri="{FF2B5EF4-FFF2-40B4-BE49-F238E27FC236}">
                <a16:creationId xmlns:a16="http://schemas.microsoft.com/office/drawing/2014/main" id="{BEB36FFF-FBB9-0140-32ED-C80CB467BEF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804248" y="6356350"/>
            <a:ext cx="2133600" cy="365125"/>
          </a:xfrm>
        </p:spPr>
        <p:txBody>
          <a:bodyPr/>
          <a:lstStyle/>
          <a:p>
            <a:pPr>
              <a:defRPr/>
            </a:pPr>
            <a:fld id="{EA26AC78-6A4F-5240-BA67-DF6DB40A8D4E}" type="datetime1">
              <a:rPr lang="nb-NO" altLang="nb-NO" sz="1000" smtClean="0">
                <a:solidFill>
                  <a:schemeClr val="bg1"/>
                </a:solidFill>
                <a:latin typeface="+mn-lt"/>
              </a:rPr>
              <a:t>30.04.2024</a:t>
            </a:fld>
            <a:endParaRPr lang="nb-NO" altLang="nb-NO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4098B6A0-536C-7D46-315E-C960A4AA6229}"/>
              </a:ext>
            </a:extLst>
          </p:cNvPr>
          <p:cNvSpPr txBox="1"/>
          <p:nvPr/>
        </p:nvSpPr>
        <p:spPr>
          <a:xfrm>
            <a:off x="0" y="0"/>
            <a:ext cx="9144000" cy="2708920"/>
          </a:xfrm>
          <a:prstGeom prst="rect">
            <a:avLst/>
          </a:prstGeom>
          <a:solidFill>
            <a:srgbClr val="F3F9EB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pic>
        <p:nvPicPr>
          <p:cNvPr id="14" name="Bilde 13" descr="Et bilde som inneholder blomst, plante, utendørs, bukett&#10;&#10;Automatisk generert beskrivelse">
            <a:extLst>
              <a:ext uri="{FF2B5EF4-FFF2-40B4-BE49-F238E27FC236}">
                <a16:creationId xmlns:a16="http://schemas.microsoft.com/office/drawing/2014/main" id="{155C81EF-3672-CDF4-459E-CBB23663FE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01132"/>
            <a:ext cx="9144000" cy="5156868"/>
          </a:xfrm>
          <a:prstGeom prst="rect">
            <a:avLst/>
          </a:prstGeom>
        </p:spPr>
      </p:pic>
      <p:sp>
        <p:nvSpPr>
          <p:cNvPr id="12" name="Tittel 3">
            <a:extLst>
              <a:ext uri="{FF2B5EF4-FFF2-40B4-BE49-F238E27FC236}">
                <a16:creationId xmlns:a16="http://schemas.microsoft.com/office/drawing/2014/main" id="{2E8AE777-C893-84B0-6111-B96950182F9F}"/>
              </a:ext>
            </a:extLst>
          </p:cNvPr>
          <p:cNvSpPr txBox="1">
            <a:spLocks/>
          </p:cNvSpPr>
          <p:nvPr/>
        </p:nvSpPr>
        <p:spPr bwMode="auto">
          <a:xfrm>
            <a:off x="1763713" y="476250"/>
            <a:ext cx="7078663" cy="122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86B33D"/>
                </a:solidFill>
                <a:latin typeface="Palatino"/>
                <a:ea typeface="ヒラギノ角ゴ Pro W3" charset="0"/>
                <a:cs typeface="ヒラギノ角ゴ Pro W3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6B33D"/>
                </a:solidFill>
                <a:latin typeface="Palatino" charset="0"/>
                <a:ea typeface="ヒラギノ角ゴ Pro W3" charset="0"/>
                <a:cs typeface="ヒラギノ角ゴ Pro W3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6B33D"/>
                </a:solidFill>
                <a:latin typeface="Palatino" charset="0"/>
                <a:ea typeface="ヒラギノ角ゴ Pro W3" charset="0"/>
                <a:cs typeface="ヒラギノ角ゴ Pro W3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6B33D"/>
                </a:solidFill>
                <a:latin typeface="Palatino" charset="0"/>
                <a:ea typeface="ヒラギノ角ゴ Pro W3" charset="0"/>
                <a:cs typeface="ヒラギノ角ゴ Pro W3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6B33D"/>
                </a:solidFill>
                <a:latin typeface="Palatino" charset="0"/>
                <a:ea typeface="ヒラギノ角ゴ Pro W3" charset="0"/>
                <a:cs typeface="ヒラギノ角ゴ Pro W3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6B33D"/>
                </a:solidFill>
                <a:latin typeface="Palatino" charset="0"/>
                <a:ea typeface="ヒラギノ角ゴ Pro W3" charset="0"/>
                <a:cs typeface="ヒラギノ角ゴ Pro W3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6B33D"/>
                </a:solidFill>
                <a:latin typeface="Palatino" charset="0"/>
                <a:ea typeface="ヒラギノ角ゴ Pro W3" charset="0"/>
                <a:cs typeface="ヒラギノ角ゴ Pro W3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6B33D"/>
                </a:solidFill>
                <a:latin typeface="Palatino" charset="0"/>
                <a:ea typeface="ヒラギノ角ゴ Pro W3" charset="0"/>
                <a:cs typeface="ヒラギノ角ゴ Pro W3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6B33D"/>
                </a:solidFill>
                <a:latin typeface="Palatino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nb-NO" altLang="nb-NO" sz="4800" dirty="0">
                <a:solidFill>
                  <a:schemeClr val="tx1"/>
                </a:solidFill>
                <a:latin typeface="Palatino" pitchFamily="2" charset="77"/>
                <a:ea typeface="ヒラギノ角ゴ Pro W3" pitchFamily="1" charset="-128"/>
              </a:rPr>
              <a:t>Overskrift</a:t>
            </a:r>
          </a:p>
        </p:txBody>
      </p:sp>
      <p:pic>
        <p:nvPicPr>
          <p:cNvPr id="13" name="Bilde 10">
            <a:extLst>
              <a:ext uri="{FF2B5EF4-FFF2-40B4-BE49-F238E27FC236}">
                <a16:creationId xmlns:a16="http://schemas.microsoft.com/office/drawing/2014/main" id="{D27D83FC-0CC8-F323-506C-19E5A895A0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460375"/>
            <a:ext cx="11525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13">
            <a:extLst>
              <a:ext uri="{FF2B5EF4-FFF2-40B4-BE49-F238E27FC236}">
                <a16:creationId xmlns:a16="http://schemas.microsoft.com/office/drawing/2014/main" id="{3BA0E086-1CB8-7BFD-8546-B6612C6FF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309320"/>
            <a:ext cx="41764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2F6500"/>
                </a:solidFill>
                <a:latin typeface="Calibri" panose="020F0502020204030204" pitchFamily="34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86B33D"/>
                </a:solidFill>
                <a:latin typeface="Calibri" panose="020F0502020204030204" pitchFamily="34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86B33D"/>
                </a:solidFill>
                <a:latin typeface="Calibri" panose="020F0502020204030204" pitchFamily="34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Palatino" pitchFamily="2" charset="77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alatino" pitchFamily="2" charset="77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alatino" pitchFamily="2" charset="77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alatino" pitchFamily="2" charset="77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alatino" pitchFamily="2" charset="77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alatino" pitchFamily="2" charset="77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nb-NO" altLang="nb-NO" sz="1600" i="1" dirty="0">
                <a:solidFill>
                  <a:schemeClr val="bg1"/>
                </a:solidFill>
                <a:latin typeface="Bradley Hand ITC" panose="03070402050302030203" pitchFamily="66" charset="77"/>
                <a:cs typeface="Apple Chancery" panose="03020702040506060504" pitchFamily="66" charset="-79"/>
              </a:rPr>
              <a:t>Bedre livskvalitet med grønne opplevelser! </a:t>
            </a:r>
          </a:p>
        </p:txBody>
      </p:sp>
    </p:spTree>
    <p:extLst>
      <p:ext uri="{BB962C8B-B14F-4D97-AF65-F5344CB8AC3E}">
        <p14:creationId xmlns:p14="http://schemas.microsoft.com/office/powerpoint/2010/main" val="1799263899"/>
      </p:ext>
    </p:extLst>
  </p:cSld>
  <p:clrMapOvr>
    <a:masterClrMapping/>
  </p:clrMapOvr>
  <p:transition advClick="0" advTm="1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820060-B0D6-6D06-528B-7F97F78E1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92C7F9C-F796-0BDD-8794-4E24519CE4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369661"/>
      </p:ext>
    </p:extLst>
  </p:cSld>
  <p:clrMapOvr>
    <a:masterClrMapping/>
  </p:clrMapOvr>
  <p:transition advClick="0" advTm="1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tel 1">
            <a:extLst>
              <a:ext uri="{FF2B5EF4-FFF2-40B4-BE49-F238E27FC236}">
                <a16:creationId xmlns:a16="http://schemas.microsoft.com/office/drawing/2014/main" id="{B11F5166-6A4F-D305-D10F-BAF4C141D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altLang="nb-NO">
              <a:latin typeface="Palatino" pitchFamily="2" charset="77"/>
              <a:ea typeface="ヒラギノ角ゴ Pro W3" pitchFamily="1" charset="-128"/>
            </a:endParaRPr>
          </a:p>
        </p:txBody>
      </p:sp>
      <p:sp>
        <p:nvSpPr>
          <p:cNvPr id="16387" name="Plassholder for tekst 2">
            <a:extLst>
              <a:ext uri="{FF2B5EF4-FFF2-40B4-BE49-F238E27FC236}">
                <a16:creationId xmlns:a16="http://schemas.microsoft.com/office/drawing/2014/main" id="{1689E468-1AB6-044B-2573-B8B6943A01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/>
            <a:endParaRPr lang="nb-NO" altLang="nb-NO">
              <a:ea typeface="ヒラギノ角ゴ Pro W3" pitchFamily="1" charset="-128"/>
            </a:endParaRPr>
          </a:p>
        </p:txBody>
      </p:sp>
      <p:pic>
        <p:nvPicPr>
          <p:cNvPr id="16390" name="Bilde 5" descr="P7131391.JPG">
            <a:extLst>
              <a:ext uri="{FF2B5EF4-FFF2-40B4-BE49-F238E27FC236}">
                <a16:creationId xmlns:a16="http://schemas.microsoft.com/office/drawing/2014/main" id="{28A86B81-F00D-EE48-7489-9AB274B753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kstSylinder 6">
            <a:extLst>
              <a:ext uri="{FF2B5EF4-FFF2-40B4-BE49-F238E27FC236}">
                <a16:creationId xmlns:a16="http://schemas.microsoft.com/office/drawing/2014/main" id="{DF691C4E-E22A-48BF-E21C-BF293B7E3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67139"/>
            <a:ext cx="9144000" cy="187205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2F6500"/>
                </a:solidFill>
                <a:latin typeface="Calibri" panose="020F0502020204030204" pitchFamily="34" charset="0"/>
                <a:ea typeface="ヒラギノ角ゴ Pro W3" pitchFamily="6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86B33D"/>
                </a:solidFill>
                <a:latin typeface="Calibri" panose="020F0502020204030204" pitchFamily="34" charset="0"/>
                <a:ea typeface="ヒラギノ角ゴ Pro W3" pitchFamily="6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86B33D"/>
                </a:solidFill>
                <a:latin typeface="Calibri" panose="020F0502020204030204" pitchFamily="34" charset="0"/>
                <a:ea typeface="ヒラギノ角ゴ Pro W3" pitchFamily="6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Palatino" pitchFamily="6" charset="0"/>
                <a:ea typeface="ヒラギノ角ゴ Pro W3" pitchFamily="6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alatino" pitchFamily="6" charset="0"/>
                <a:ea typeface="ヒラギノ角ゴ Pro W3" pitchFamily="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alatino" pitchFamily="6" charset="0"/>
                <a:ea typeface="ヒラギノ角ゴ Pro W3" pitchFamily="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alatino" pitchFamily="6" charset="0"/>
                <a:ea typeface="ヒラギノ角ゴ Pro W3" pitchFamily="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alatino" pitchFamily="6" charset="0"/>
                <a:ea typeface="ヒラギノ角ゴ Pro W3" pitchFamily="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alatino" pitchFamily="6" charset="0"/>
                <a:ea typeface="ヒラギノ角ゴ Pro W3" pitchFamily="6" charset="-128"/>
              </a:defRPr>
            </a:lvl9pPr>
          </a:lstStyle>
          <a:p>
            <a:pPr algn="ctr" eaLnBrk="1" hangingPunct="1">
              <a:lnSpc>
                <a:spcPts val="7200"/>
              </a:lnSpc>
              <a:spcBef>
                <a:spcPct val="0"/>
              </a:spcBef>
              <a:defRPr/>
            </a:pPr>
            <a:r>
              <a:rPr lang="nb-NO" altLang="nb-NO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Inspirasjon, kunnskap og</a:t>
            </a:r>
            <a:br>
              <a:rPr lang="nb-NO" altLang="nb-NO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nb-NO" altLang="nb-NO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hageglede for norske forhold</a:t>
            </a:r>
            <a:endParaRPr lang="nb-NO" altLang="nb-NO" sz="4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6392" name="TekstSylinder 1">
            <a:extLst>
              <a:ext uri="{FF2B5EF4-FFF2-40B4-BE49-F238E27FC236}">
                <a16:creationId xmlns:a16="http://schemas.microsoft.com/office/drawing/2014/main" id="{D89BA585-E9C8-46B0-0E83-9B934A473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468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2F6500"/>
                </a:solidFill>
                <a:latin typeface="Calibri" panose="020F0502020204030204" pitchFamily="34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86B33D"/>
                </a:solidFill>
                <a:latin typeface="Calibri" panose="020F0502020204030204" pitchFamily="34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86B33D"/>
                </a:solidFill>
                <a:latin typeface="Calibri" panose="020F0502020204030204" pitchFamily="34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Palatino" pitchFamily="2" charset="77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alatino" pitchFamily="2" charset="77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alatino" pitchFamily="2" charset="77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alatino" pitchFamily="2" charset="77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alatino" pitchFamily="2" charset="77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Palatino" pitchFamily="2" charset="77"/>
                <a:ea typeface="ヒラギノ角ゴ Pro W3" pitchFamily="1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nb-NO" altLang="nb-NO" sz="1800" i="1" dirty="0">
                <a:solidFill>
                  <a:schemeClr val="bg1"/>
                </a:solidFill>
                <a:latin typeface="Bradley Hand ITC" panose="03070402050302030203" pitchFamily="66" charset="77"/>
                <a:cs typeface="Apple Chancery" panose="03020702040506060504" pitchFamily="66" charset="-79"/>
              </a:rPr>
              <a:t>Bedre livskvalitet med grønne opplevelser! </a:t>
            </a:r>
          </a:p>
        </p:txBody>
      </p:sp>
      <p:pic>
        <p:nvPicPr>
          <p:cNvPr id="16393" name="Bilde 10">
            <a:extLst>
              <a:ext uri="{FF2B5EF4-FFF2-40B4-BE49-F238E27FC236}">
                <a16:creationId xmlns:a16="http://schemas.microsoft.com/office/drawing/2014/main" id="{5A5E107E-22DE-8457-9115-8B9B7B5F6A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8397" y="4679342"/>
            <a:ext cx="1129432" cy="150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20000">
    <p:fade/>
  </p:transition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58404D2452F9147A0184CF2920CA3DA" ma:contentTypeVersion="16" ma:contentTypeDescription="Opprett et nytt dokument." ma:contentTypeScope="" ma:versionID="4cc5f646a145efb20f0b9ec7a2f2d5e3">
  <xsd:schema xmlns:xsd="http://www.w3.org/2001/XMLSchema" xmlns:xs="http://www.w3.org/2001/XMLSchema" xmlns:p="http://schemas.microsoft.com/office/2006/metadata/properties" xmlns:ns2="9c6c72cd-32ed-40e5-b0b7-322cdcb19d86" xmlns:ns3="2524ea47-3304-48c4-baab-20857a11dceb" targetNamespace="http://schemas.microsoft.com/office/2006/metadata/properties" ma:root="true" ma:fieldsID="a21951cd39eed26748cf8dc5929f5602" ns2:_="" ns3:_="">
    <xsd:import namespace="9c6c72cd-32ed-40e5-b0b7-322cdcb19d86"/>
    <xsd:import namespace="2524ea47-3304-48c4-baab-20857a11dc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6c72cd-32ed-40e5-b0b7-322cdcb19d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Bildemerkelapper" ma:readOnly="false" ma:fieldId="{5cf76f15-5ced-4ddc-b409-7134ff3c332f}" ma:taxonomyMulti="true" ma:sspId="143a4e51-9796-4bfa-82bd-e69d87d3c5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24ea47-3304-48c4-baab-20857a11dce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14d1acbe-c5ca-4c33-94fd-06c166655d84}" ma:internalName="TaxCatchAll" ma:showField="CatchAllData" ma:web="2524ea47-3304-48c4-baab-20857a11dc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24ea47-3304-48c4-baab-20857a11dceb" xsi:nil="true"/>
    <lcf76f155ced4ddcb4097134ff3c332f xmlns="9c6c72cd-32ed-40e5-b0b7-322cdcb19d8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9118853-3FF3-4829-8EF7-051CEF690680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304C0155-C0F3-4287-A3DA-2CBAAF5902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976FB7-488F-4188-8F0C-24F3E5EA48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6c72cd-32ed-40e5-b0b7-322cdcb19d86"/>
    <ds:schemaRef ds:uri="2524ea47-3304-48c4-baab-20857a11dc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308F50B-17F7-433A-A799-4AAD77F66C1E}">
  <ds:schemaRefs>
    <ds:schemaRef ds:uri="http://purl.org/dc/terms/"/>
    <ds:schemaRef ds:uri="http://schemas.microsoft.com/office/2006/metadata/properties"/>
    <ds:schemaRef ds:uri="2524ea47-3304-48c4-baab-20857a11dceb"/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9c6c72cd-32ed-40e5-b0b7-322cdcb19d8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3841</TotalTime>
  <Words>24</Words>
  <Application>Microsoft Macintosh PowerPoint</Application>
  <PresentationFormat>Skjermfremvisning (4:3)</PresentationFormat>
  <Paragraphs>6</Paragraphs>
  <Slides>3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10" baseType="lpstr">
      <vt:lpstr>Arial</vt:lpstr>
      <vt:lpstr>Bradley Hand ITC</vt:lpstr>
      <vt:lpstr>Calibri</vt:lpstr>
      <vt:lpstr>Palatino</vt:lpstr>
      <vt:lpstr>Palatino Linotype</vt:lpstr>
      <vt:lpstr>ヒラギノ角ゴ Pro W3</vt:lpstr>
      <vt:lpstr>Office-tema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 arbeider for å bedre menneskers livskvalitet gjennom grønne opplevelser</dc:title>
  <dc:creator>Tonje Waaktaar Gamst</dc:creator>
  <cp:lastModifiedBy>Tron Hirsti</cp:lastModifiedBy>
  <cp:revision>241</cp:revision>
  <cp:lastPrinted>2015-11-23T19:10:40Z</cp:lastPrinted>
  <dcterms:created xsi:type="dcterms:W3CDTF">2013-05-29T10:13:48Z</dcterms:created>
  <dcterms:modified xsi:type="dcterms:W3CDTF">2024-04-30T14:42:54Z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Tron Hirsti</vt:lpwstr>
  </property>
  <property fmtid="{D5CDD505-2E9C-101B-9397-08002B2CF9AE}" pid="3" name="Order">
    <vt:lpwstr>16200.0000000000</vt:lpwstr>
  </property>
  <property fmtid="{D5CDD505-2E9C-101B-9397-08002B2CF9AE}" pid="4" name="display_urn:schemas-microsoft-com:office:office#Author">
    <vt:lpwstr>Tron Hirsti</vt:lpwstr>
  </property>
  <property fmtid="{D5CDD505-2E9C-101B-9397-08002B2CF9AE}" pid="5" name="ContentTypeId">
    <vt:lpwstr>0x010100258404D2452F9147A0184CF2920CA3DA</vt:lpwstr>
  </property>
  <property fmtid="{D5CDD505-2E9C-101B-9397-08002B2CF9AE}" pid="6" name="MediaServiceImageTags">
    <vt:lpwstr/>
  </property>
</Properties>
</file>