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 Spangen" userId="cea3d183-fd9b-499d-ae5a-0a214735a9f9" providerId="ADAL" clId="{F613EE10-9814-4F17-ACF8-70E4D9BAB2FA}"/>
    <pc:docChg chg="custSel modSld">
      <pc:chgData name="Per Spangen" userId="cea3d183-fd9b-499d-ae5a-0a214735a9f9" providerId="ADAL" clId="{F613EE10-9814-4F17-ACF8-70E4D9BAB2FA}" dt="2024-06-17T12:12:47.082" v="156" actId="20577"/>
      <pc:docMkLst>
        <pc:docMk/>
      </pc:docMkLst>
      <pc:sldChg chg="modSp mod">
        <pc:chgData name="Per Spangen" userId="cea3d183-fd9b-499d-ae5a-0a214735a9f9" providerId="ADAL" clId="{F613EE10-9814-4F17-ACF8-70E4D9BAB2FA}" dt="2024-06-17T12:10:12.939" v="24" actId="5793"/>
        <pc:sldMkLst>
          <pc:docMk/>
          <pc:sldMk cId="4046781479" sldId="257"/>
        </pc:sldMkLst>
        <pc:spChg chg="mod">
          <ac:chgData name="Per Spangen" userId="cea3d183-fd9b-499d-ae5a-0a214735a9f9" providerId="ADAL" clId="{F613EE10-9814-4F17-ACF8-70E4D9BAB2FA}" dt="2024-06-17T12:10:12.939" v="24" actId="5793"/>
          <ac:spMkLst>
            <pc:docMk/>
            <pc:sldMk cId="4046781479" sldId="257"/>
            <ac:spMk id="3" creationId="{FE41F7AF-B8FD-AF47-7070-941E8FCAB180}"/>
          </ac:spMkLst>
        </pc:spChg>
      </pc:sldChg>
      <pc:sldChg chg="modSp mod">
        <pc:chgData name="Per Spangen" userId="cea3d183-fd9b-499d-ae5a-0a214735a9f9" providerId="ADAL" clId="{F613EE10-9814-4F17-ACF8-70E4D9BAB2FA}" dt="2024-06-17T12:12:47.082" v="156" actId="20577"/>
        <pc:sldMkLst>
          <pc:docMk/>
          <pc:sldMk cId="3174930591" sldId="258"/>
        </pc:sldMkLst>
        <pc:spChg chg="mod">
          <ac:chgData name="Per Spangen" userId="cea3d183-fd9b-499d-ae5a-0a214735a9f9" providerId="ADAL" clId="{F613EE10-9814-4F17-ACF8-70E4D9BAB2FA}" dt="2024-06-17T12:12:02.728" v="130" actId="14100"/>
          <ac:spMkLst>
            <pc:docMk/>
            <pc:sldMk cId="3174930591" sldId="258"/>
            <ac:spMk id="2" creationId="{A1F1B1F6-DBBA-7C6E-60B1-23EC22142E7F}"/>
          </ac:spMkLst>
        </pc:spChg>
        <pc:spChg chg="mod">
          <ac:chgData name="Per Spangen" userId="cea3d183-fd9b-499d-ae5a-0a214735a9f9" providerId="ADAL" clId="{F613EE10-9814-4F17-ACF8-70E4D9BAB2FA}" dt="2024-06-17T12:12:47.082" v="156" actId="20577"/>
          <ac:spMkLst>
            <pc:docMk/>
            <pc:sldMk cId="3174930591" sldId="258"/>
            <ac:spMk id="3" creationId="{A75BAB27-199C-1478-4DF2-8BC420506BB2}"/>
          </ac:spMkLst>
        </pc:spChg>
      </pc:sldChg>
    </pc:docChg>
  </pc:docChgLst>
  <pc:docChgLst>
    <pc:chgData name="Per Spangen" userId="cea3d183-fd9b-499d-ae5a-0a214735a9f9" providerId="ADAL" clId="{30C48D8F-D1D0-461B-A2C6-FD8E066E68DF}"/>
    <pc:docChg chg="custSel modSld">
      <pc:chgData name="Per Spangen" userId="cea3d183-fd9b-499d-ae5a-0a214735a9f9" providerId="ADAL" clId="{30C48D8F-D1D0-461B-A2C6-FD8E066E68DF}" dt="2024-05-13T18:18:30.877" v="76" actId="20577"/>
      <pc:docMkLst>
        <pc:docMk/>
      </pc:docMkLst>
      <pc:sldChg chg="modSp mod">
        <pc:chgData name="Per Spangen" userId="cea3d183-fd9b-499d-ae5a-0a214735a9f9" providerId="ADAL" clId="{30C48D8F-D1D0-461B-A2C6-FD8E066E68DF}" dt="2024-05-13T18:18:30.877" v="76" actId="20577"/>
        <pc:sldMkLst>
          <pc:docMk/>
          <pc:sldMk cId="1745131720" sldId="256"/>
        </pc:sldMkLst>
        <pc:spChg chg="mod">
          <ac:chgData name="Per Spangen" userId="cea3d183-fd9b-499d-ae5a-0a214735a9f9" providerId="ADAL" clId="{30C48D8F-D1D0-461B-A2C6-FD8E066E68DF}" dt="2024-05-13T18:18:30.877" v="76" actId="20577"/>
          <ac:spMkLst>
            <pc:docMk/>
            <pc:sldMk cId="1745131720" sldId="256"/>
            <ac:spMk id="2" creationId="{B3FE7088-D8C4-84DE-D389-57E804DAEEA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C498D1-B29E-B017-4816-3E5EFC54A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B8A2ACA-50FC-3A90-1787-745952C5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963F0C-7363-89CD-713A-18036B015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145345-28FA-5539-1E42-751B9F14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7CDC1F-9763-F46B-C256-9D60770E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2771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813CD4-F0BA-5CF6-DC7F-7DA43EDCF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607F18D-6AED-12F9-4CCF-8DCE0FF76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59DD68-0B0A-E8B2-4EC8-B3849763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C42807-AB4B-67E3-98AF-DC57159F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5B41A8E-BB20-9EE9-8B8D-6D80E440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358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9F7DCCC-7D2C-0DDC-9AC1-848E3C761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7062CF9-DCD1-73CB-4BD8-90CA7C9F9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2100D9-5723-127E-BB69-519D7BDEB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1A2E4C-1D01-EFF6-F567-97EC63FD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C059B6E-29EC-82FC-1627-B6AE3F45B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310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728448-AF4D-FDE7-78E2-9FDF1EB5C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2248D4-1ACB-7017-3A86-870E0F964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8F5E3B-C7CA-C4C4-65ED-CC8B0A0E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F1BE59-6BCD-45B2-CC14-D741A9ED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F9ED0A-D4BB-F2F0-0DDA-C661C587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18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41AE7E-A380-4605-D77D-20364E54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463718E-445D-5454-05D1-C2C579115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427286-897D-B66A-96C4-83BEBF18A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F9A161-D403-DEA3-13D9-1F9D891F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7E1CC9-BF0B-0A35-0CCB-C3E43D80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39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84F7CE-8687-FEFF-5466-3E7C95D1D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94CD0E-A4D4-7D51-679F-0B8D9A916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4E36F2A-1F7B-2A8D-7F39-A782D33A5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8C2281B-A8F6-E74C-8B67-A1024336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A48255F-EB00-D15F-E2E3-83F296DA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04A18A0-8242-B7A5-77FC-51D3D33B5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992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381CD0-3861-F83C-DDA1-CF0B6868C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E66233-E868-259B-BC29-95698C237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9FAB3E4-F42F-E4D5-8EBA-BBD6C3736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6116821-FF8B-551D-D868-EA1070475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76BBD64-12EF-53BD-84C4-D5D1D6989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831F6F7-19A8-1C2E-26CC-CAEB6162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405B45F-87E5-D7BB-CB8F-9897C2307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230CAF3-2E44-4E75-CFBD-2C2447DC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360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2179E7-0B9D-8968-AE3A-377921F6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A06826A-660D-67FE-1480-0C2AE583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FDCD88E-E27C-E898-ADA7-90976CF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72FC624-3BA2-9CAC-70DC-B0B46213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331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49C0978-FB3A-01DC-5C94-B75E506D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283603-D770-439C-E187-9D2815C2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3520419-7C3F-C571-9108-1F41F06E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787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F86439-A8C9-6AEE-7DC4-50196CBC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81C3E1-448A-D727-CF61-0EF890FC6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EF574DB-6F7F-A240-98D5-C69A0407F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E7668B1-7239-8C4B-2CC4-1CFC5EA1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D44DA3-8169-6DFC-34D7-46425103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88E464-CE1A-D81B-C232-2D86E1480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1249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DA37C0-8F38-168A-DA78-072BCEB53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49E9D08-B6C3-6E52-239D-D8E37B71D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3E90176-6D6E-FC98-2C92-108B80737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EE7A95-77A6-AA0C-8B05-4175D41E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55FEE31-B157-6EBB-0042-294F9D6F6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43AB95D-2E52-7DCF-4A39-4F7C7AEF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13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8E23514-9DD9-3255-8BE8-8B3D8604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2C9628-0F07-F8C7-2E51-E23BE3BEC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49D5F9-A6DB-352F-FA2C-1EB87796B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72F1E3-4178-41BF-BFA6-B767328ADDE7}" type="datetimeFigureOut">
              <a:rPr lang="nb-NO" smtClean="0"/>
              <a:t>17.06.2024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2AB1D65-3781-FF9E-BC12-7A601EF0E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1ED3C4-031B-E12F-A209-B8D23E2D1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70B49B-A956-4018-9FF2-6A8AC8C4BA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116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blomsterpotte, utendørs, husplante, blomster">
            <a:extLst>
              <a:ext uri="{FF2B5EF4-FFF2-40B4-BE49-F238E27FC236}">
                <a16:creationId xmlns:a16="http://schemas.microsoft.com/office/drawing/2014/main" id="{7021A5FB-31C1-DA3B-093C-170667558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3FE7088-D8C4-84DE-D389-57E804DAE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6"/>
            <a:ext cx="3445765" cy="4966237"/>
          </a:xfrm>
          <a:noFill/>
        </p:spPr>
        <p:txBody>
          <a:bodyPr>
            <a:normAutofit/>
          </a:bodyPr>
          <a:lstStyle/>
          <a:p>
            <a:pPr algn="l"/>
            <a:r>
              <a:rPr lang="nb-NO" sz="4800" dirty="0"/>
              <a:t>Hagen i </a:t>
            </a:r>
            <a:r>
              <a:rPr lang="nb-NO" sz="4800" dirty="0" err="1"/>
              <a:t>Vennerslyst</a:t>
            </a:r>
            <a:r>
              <a:rPr lang="nb-NO" sz="4800" dirty="0"/>
              <a:t>, Løten, 18.august 2024 </a:t>
            </a:r>
          </a:p>
        </p:txBody>
      </p:sp>
    </p:spTree>
    <p:extLst>
      <p:ext uri="{BB962C8B-B14F-4D97-AF65-F5344CB8AC3E}">
        <p14:creationId xmlns:p14="http://schemas.microsoft.com/office/powerpoint/2010/main" val="174513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 descr="Et bilde som inneholder utendørs, himmel, sky, gress&#10;&#10;Automatisk generert beskrivelse">
            <a:extLst>
              <a:ext uri="{FF2B5EF4-FFF2-40B4-BE49-F238E27FC236}">
                <a16:creationId xmlns:a16="http://schemas.microsoft.com/office/drawing/2014/main" id="{96406F8B-AACB-49E8-9003-496426493B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41F7AF-B8FD-AF47-7070-941E8FCAB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Adresse</a:t>
            </a:r>
            <a:r>
              <a:rPr lang="en-US" sz="2000" dirty="0"/>
              <a:t>: </a:t>
            </a:r>
            <a:r>
              <a:rPr lang="en-US" sz="2000" dirty="0" err="1"/>
              <a:t>Skrinhagavegen</a:t>
            </a:r>
            <a:r>
              <a:rPr lang="en-US" sz="2000" dirty="0"/>
              <a:t> 28, 2340 </a:t>
            </a:r>
            <a:r>
              <a:rPr lang="en-US" sz="2000" dirty="0" err="1"/>
              <a:t>Løten</a:t>
            </a:r>
            <a:r>
              <a:rPr lang="en-US" sz="2000" dirty="0"/>
              <a:t>  - like </a:t>
            </a:r>
            <a:r>
              <a:rPr lang="en-US" sz="2000" dirty="0" err="1"/>
              <a:t>ved</a:t>
            </a:r>
            <a:r>
              <a:rPr lang="en-US" sz="2000" dirty="0"/>
              <a:t> </a:t>
            </a:r>
            <a:r>
              <a:rPr lang="en-US" sz="2000" dirty="0" err="1"/>
              <a:t>Løten</a:t>
            </a:r>
            <a:r>
              <a:rPr lang="en-US" sz="2000" dirty="0"/>
              <a:t> Kirke </a:t>
            </a:r>
          </a:p>
          <a:p>
            <a:r>
              <a:rPr lang="en-US" sz="2000" dirty="0" err="1"/>
              <a:t>Kommune</a:t>
            </a:r>
            <a:r>
              <a:rPr lang="en-US" sz="2000" dirty="0"/>
              <a:t>: </a:t>
            </a:r>
            <a:r>
              <a:rPr lang="en-US" sz="2000" dirty="0" err="1"/>
              <a:t>Løten</a:t>
            </a:r>
            <a:endParaRPr lang="en-US" sz="2000" dirty="0"/>
          </a:p>
          <a:p>
            <a:r>
              <a:rPr lang="en-US" sz="2000" dirty="0" err="1"/>
              <a:t>Åpent</a:t>
            </a:r>
            <a:r>
              <a:rPr lang="en-US" sz="2000" dirty="0"/>
              <a:t>: 12.00 – 16.00 </a:t>
            </a:r>
          </a:p>
          <a:p>
            <a:r>
              <a:rPr lang="en-US" sz="2000" dirty="0"/>
              <a:t>Hos </a:t>
            </a:r>
            <a:r>
              <a:rPr lang="en-US" sz="2000" dirty="0" err="1"/>
              <a:t>hvem</a:t>
            </a:r>
            <a:r>
              <a:rPr lang="en-US" sz="2000" dirty="0"/>
              <a:t>: Helge </a:t>
            </a:r>
            <a:r>
              <a:rPr lang="en-US" sz="2000" dirty="0" err="1"/>
              <a:t>Olai</a:t>
            </a:r>
            <a:r>
              <a:rPr lang="en-US" sz="2000" dirty="0"/>
              <a:t> Holmen og Per Spangen </a:t>
            </a:r>
          </a:p>
        </p:txBody>
      </p:sp>
    </p:spTree>
    <p:extLst>
      <p:ext uri="{BB962C8B-B14F-4D97-AF65-F5344CB8AC3E}">
        <p14:creationId xmlns:p14="http://schemas.microsoft.com/office/powerpoint/2010/main" val="404678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 descr="Et bilde som inneholder plante, utendørs, gress, himmel">
            <a:extLst>
              <a:ext uri="{FF2B5EF4-FFF2-40B4-BE49-F238E27FC236}">
                <a16:creationId xmlns:a16="http://schemas.microsoft.com/office/drawing/2014/main" id="{65162FE5-D613-D95D-B0AA-D467C8B15C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340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F1B1F6-DBBA-7C6E-60B1-23EC2214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5487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Hva</a:t>
            </a:r>
            <a:r>
              <a:rPr lang="en-US" sz="4000" dirty="0"/>
              <a:t> </a:t>
            </a:r>
            <a:r>
              <a:rPr lang="en-US" sz="4000" dirty="0" err="1"/>
              <a:t>kan</a:t>
            </a:r>
            <a:r>
              <a:rPr lang="en-US" sz="4000" dirty="0"/>
              <a:t> vi </a:t>
            </a:r>
            <a:r>
              <a:rPr lang="en-US" sz="4000" dirty="0" err="1"/>
              <a:t>oppleve</a:t>
            </a:r>
            <a:r>
              <a:rPr lang="en-US" sz="4000" dirty="0"/>
              <a:t>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5BAB27-199C-1478-4DF2-8BC420506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3349"/>
            <a:ext cx="3822189" cy="410361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Hage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4,5 </a:t>
            </a:r>
            <a:r>
              <a:rPr lang="en-US" sz="2000" dirty="0" err="1"/>
              <a:t>daa</a:t>
            </a:r>
            <a:r>
              <a:rPr lang="en-US" sz="2000" dirty="0"/>
              <a:t> </a:t>
            </a:r>
            <a:r>
              <a:rPr lang="en-US" sz="2000" dirty="0" err="1"/>
              <a:t>inkludert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liten</a:t>
            </a:r>
            <a:r>
              <a:rPr lang="en-US" sz="2000" dirty="0"/>
              <a:t> </a:t>
            </a:r>
            <a:r>
              <a:rPr lang="en-US" sz="2000" dirty="0" err="1"/>
              <a:t>skoghage</a:t>
            </a:r>
            <a:r>
              <a:rPr lang="en-US" sz="2000" dirty="0"/>
              <a:t> </a:t>
            </a:r>
            <a:r>
              <a:rPr lang="en-US" sz="2000" dirty="0" err="1"/>
              <a:t>hvor</a:t>
            </a:r>
            <a:r>
              <a:rPr lang="en-US" sz="2000" dirty="0"/>
              <a:t> vi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plantet</a:t>
            </a:r>
            <a:r>
              <a:rPr lang="en-US" sz="2000" dirty="0"/>
              <a:t> inn </a:t>
            </a:r>
            <a:r>
              <a:rPr lang="en-US" sz="2000" dirty="0" err="1"/>
              <a:t>Rhodondron</a:t>
            </a:r>
            <a:r>
              <a:rPr lang="en-US" sz="2000" dirty="0"/>
              <a:t>, </a:t>
            </a:r>
            <a:r>
              <a:rPr lang="en-US" sz="2000" dirty="0" err="1"/>
              <a:t>hassel</a:t>
            </a:r>
            <a:r>
              <a:rPr lang="en-US" sz="2000" dirty="0"/>
              <a:t> og </a:t>
            </a:r>
            <a:r>
              <a:rPr lang="en-US" sz="2000" dirty="0" err="1"/>
              <a:t>ulike</a:t>
            </a:r>
            <a:r>
              <a:rPr lang="en-US" sz="2000" dirty="0"/>
              <a:t> </a:t>
            </a:r>
            <a:r>
              <a:rPr lang="en-US" sz="2000" dirty="0" err="1"/>
              <a:t>stauder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Du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ellers</a:t>
            </a:r>
            <a:r>
              <a:rPr lang="en-US" sz="2000" dirty="0"/>
              <a:t> </a:t>
            </a:r>
            <a:r>
              <a:rPr lang="en-US" sz="2000" dirty="0" err="1"/>
              <a:t>oppleve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frukthage</a:t>
            </a:r>
            <a:r>
              <a:rPr lang="en-US" sz="2000" dirty="0"/>
              <a:t>, </a:t>
            </a:r>
            <a:r>
              <a:rPr lang="en-US" sz="2000" dirty="0" err="1"/>
              <a:t>kjøkkenhage</a:t>
            </a:r>
            <a:r>
              <a:rPr lang="en-US" sz="2000" dirty="0"/>
              <a:t>, </a:t>
            </a:r>
            <a:r>
              <a:rPr lang="en-US" sz="2000" dirty="0" err="1"/>
              <a:t>stauder</a:t>
            </a:r>
            <a:r>
              <a:rPr lang="en-US" sz="2000" dirty="0"/>
              <a:t>, </a:t>
            </a:r>
            <a:r>
              <a:rPr lang="en-US" sz="2000" dirty="0" err="1"/>
              <a:t>sommerblomster</a:t>
            </a:r>
            <a:r>
              <a:rPr lang="en-US" sz="2000" dirty="0"/>
              <a:t>, busker og </a:t>
            </a:r>
            <a:r>
              <a:rPr lang="en-US" sz="2000" dirty="0" err="1"/>
              <a:t>trær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Salg</a:t>
            </a:r>
            <a:r>
              <a:rPr lang="en-US" sz="2000" dirty="0"/>
              <a:t> av planter og </a:t>
            </a:r>
            <a:r>
              <a:rPr lang="en-US" sz="2000" dirty="0" err="1"/>
              <a:t>syltetøy</a:t>
            </a:r>
            <a:r>
              <a:rPr lang="en-US" sz="2000" dirty="0"/>
              <a:t>….og </a:t>
            </a:r>
            <a:r>
              <a:rPr lang="en-US" sz="2000" dirty="0" err="1"/>
              <a:t>kaffe</a:t>
            </a:r>
            <a:r>
              <a:rPr lang="en-US" sz="2000" dirty="0"/>
              <a:t> </a:t>
            </a:r>
            <a:r>
              <a:rPr lang="en-US" sz="2000" dirty="0" err="1"/>
              <a:t>blir</a:t>
            </a:r>
            <a:r>
              <a:rPr lang="en-US" sz="2000"/>
              <a:t> det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Flere</a:t>
            </a:r>
            <a:r>
              <a:rPr lang="en-US" sz="2000" dirty="0"/>
              <a:t> </a:t>
            </a:r>
            <a:r>
              <a:rPr lang="en-US" sz="2000" dirty="0" err="1"/>
              <a:t>sitteplasser</a:t>
            </a:r>
            <a:r>
              <a:rPr lang="en-US" sz="2000" dirty="0"/>
              <a:t> i hagen </a:t>
            </a:r>
          </a:p>
        </p:txBody>
      </p:sp>
    </p:spTree>
    <p:extLst>
      <p:ext uri="{BB962C8B-B14F-4D97-AF65-F5344CB8AC3E}">
        <p14:creationId xmlns:p14="http://schemas.microsoft.com/office/powerpoint/2010/main" val="317493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 descr="Et bilde som inneholder utendørs, tre, Jordbær, mat&#10;&#10;Automatisk generert beskrivelse">
            <a:extLst>
              <a:ext uri="{FF2B5EF4-FFF2-40B4-BE49-F238E27FC236}">
                <a16:creationId xmlns:a16="http://schemas.microsoft.com/office/drawing/2014/main" id="{FABDEF0C-B198-E691-DA2E-AEF1703875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r="-4" b="-4"/>
          <a:stretch/>
        </p:blipFill>
        <p:spPr>
          <a:xfrm>
            <a:off x="643467" y="1524274"/>
            <a:ext cx="5291666" cy="3809451"/>
          </a:xfrm>
          <a:prstGeom prst="rect">
            <a:avLst/>
          </a:prstGeom>
        </p:spPr>
      </p:pic>
      <p:pic>
        <p:nvPicPr>
          <p:cNvPr id="6" name="Plassholder for innhold 5" descr="Et bilde som inneholder utendørs, gress, himmel, tre&#10;&#10;Automatisk generert beskrivelse">
            <a:extLst>
              <a:ext uri="{FF2B5EF4-FFF2-40B4-BE49-F238E27FC236}">
                <a16:creationId xmlns:a16="http://schemas.microsoft.com/office/drawing/2014/main" id="{54E0B525-EA61-D257-90F0-1FDF2A93C1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-4" b="1350"/>
          <a:stretch/>
        </p:blipFill>
        <p:spPr>
          <a:xfrm>
            <a:off x="6256865" y="1524274"/>
            <a:ext cx="5291667" cy="38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6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96</Words>
  <Application>Microsoft Office PowerPoint</Application>
  <PresentationFormat>Widescreen</PresentationFormat>
  <Paragraphs>10</Paragraphs>
  <Slides>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Office-tema</vt:lpstr>
      <vt:lpstr>Hagen i Vennerslyst, Løten, 18.august 2024 </vt:lpstr>
      <vt:lpstr>PowerPoint-presentasjon</vt:lpstr>
      <vt:lpstr>Hva kan vi oppleve? 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Hagen i Vennerslyst, Løten, 18.august 2024 </dc:title>
  <dc:creator>Per Spangen</dc:creator>
  <cp:lastModifiedBy>Per Spangen</cp:lastModifiedBy>
  <cp:revision>1</cp:revision>
  <dcterms:created xsi:type="dcterms:W3CDTF">2024-04-11T11:34:46Z</dcterms:created>
  <dcterms:modified xsi:type="dcterms:W3CDTF">2024-06-17T12:12:59Z</dcterms:modified>
</cp:coreProperties>
</file>